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70" r:id="rId9"/>
    <p:sldId id="261" r:id="rId10"/>
    <p:sldId id="262" r:id="rId11"/>
    <p:sldId id="271" r:id="rId12"/>
    <p:sldId id="263" r:id="rId13"/>
    <p:sldId id="264" r:id="rId14"/>
    <p:sldId id="272" r:id="rId15"/>
    <p:sldId id="265" r:id="rId16"/>
    <p:sldId id="266" r:id="rId17"/>
    <p:sldId id="273" r:id="rId18"/>
    <p:sldId id="26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D812-5C0B-E0C0-F611-DBE625228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A6F3F0-7933-0514-F3E5-69ADD7E93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6891D-3D8E-C9F1-1391-EF8B1165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E08BA6-29D1-D9D3-FF81-92EE04A1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A9BB23-71C3-F467-6F8A-4CDF6F25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40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ED6A2-218B-72B8-3C88-7A88766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567ADF-0DEC-FDFE-6CB8-D904FD3EF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6F00CC-CDA9-2B4D-C589-74EAD552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E24886-84B2-B5A6-2896-3E1F7CE0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9ED6D4-C492-478B-4814-F257D7FE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95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7A94CB-FD97-D7EA-0C37-ABE73DFBA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C80794-B7EC-0A43-C9DB-0BB077488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22125B-8C13-A6A9-CCFB-53343F5B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73CF4-A79D-C565-D684-91F984B2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967310-B692-6566-5D48-3E9B71F0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93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37FBE-38F2-278C-6FAA-6B3B48F0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78AEEF-EA7C-872B-51AE-985B4F22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21EABB-CAEE-3154-0A25-8CFD4541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1CB1C9-7733-144B-5FDA-8CAF3BDC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CAB270-D643-82C2-9EE5-730FDE01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99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FE900-693A-3932-C02A-A86615F2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F7CF32-7DEC-D41C-071F-2C9B6489E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237D58-9063-068C-0CE0-039D3EE0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2CBBD-6C5E-5E63-874E-BEBD8A52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EFF497-6C55-C333-1BFC-E2AF573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5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D595A-926A-EC2A-0792-042DACE3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50715-943B-842E-178B-9496445C9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AD5B9C-81E8-BBEE-59D7-C7CE58BAC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F83F81-55BD-E48B-064B-537ADA91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98A15A-7E32-C38B-F7E1-37B99D58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44319F-27DD-3EBD-0DE1-3DD0E691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24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4C11E-1512-3A88-6F1F-2518A952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E7975B-49CF-14A5-C675-B9FACDBC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80F13B-9C10-92B4-76EC-8774E1567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1CB3D0-9CFB-9144-B58D-02C9CEA20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14D7CD-834B-9BBF-EF0F-02B0AC266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23586-344A-7091-D78A-3B74CB42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3B9714-BEDD-D699-B56A-C27DF0C9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75239E-2FA2-CE3F-578A-AF422123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2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742DD-2E76-599B-577A-C36C66A7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08FF7B-8DEB-ECB2-4083-0FE86AB4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DFFD3B-14E3-D9B3-33E7-7CFFF28F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AAA3A5-BBDC-3ED8-C846-8D6BB4EB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19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246FB5-E42C-40AB-78B1-CB236791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E3425C-BD90-F690-CF2A-5303DD78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A90C1A-17D6-5343-2CD3-AE97FB4B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9B88B-2187-5AC7-017E-0A6D8DE4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C7FA8-EDCE-B476-F2F5-71BF0CD5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0BA097-D012-A456-B125-6FF05A06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1D5621-49D0-3CEB-E059-5B436E3E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2749E1-37A8-FF57-8678-7188FA08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F89138-1F45-59F3-467E-ECEA8B96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09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44200-7A64-05FF-BA3E-895FC32F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062B4B-723A-0AB8-D2B7-B7E16AA4D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AF3D0B-9F7E-9C14-5B62-F6D2054ED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B9FA53-00D9-6882-70C2-69F53068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F9126-17A0-E49C-3550-07AA2DE2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1D7E8C-A861-3FF5-7407-DB654758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39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F176EC-C8D2-CCA9-9FB8-9BF967F9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C2AD11-681A-B127-390B-3906C40B7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174E43-533B-27CC-1F5A-49B5645E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2CDD7-B84E-4269-BBA9-2EB0E1BDE837}" type="datetimeFigureOut">
              <a:rPr lang="pt-BR" smtClean="0"/>
              <a:t>14/10/2025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2C4A0A-B778-D801-3303-DD1528BB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51351B-1813-0331-E1E5-3A86DC1BE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FB13F-8C04-454B-BD29-42084D441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CA7D1468-1451-EB25-BE1B-93CFC46B61BD}"/>
              </a:ext>
            </a:extLst>
          </p:cNvPr>
          <p:cNvSpPr txBox="1"/>
          <p:nvPr/>
        </p:nvSpPr>
        <p:spPr>
          <a:xfrm>
            <a:off x="10168029" y="2254543"/>
            <a:ext cx="21565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ST1</a:t>
            </a:r>
            <a:r>
              <a:rPr lang="pt-BR" b="0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Geodiversidade, Ensino de Geociências e Divulgação Científica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4C507FA-9B6E-1D87-BCD4-D60C61B44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86"/>
            <a:ext cx="12192000" cy="133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5A7BDD-0873-051E-5796-B7B84866AFFA}"/>
              </a:ext>
            </a:extLst>
          </p:cNvPr>
          <p:cNvSpPr txBox="1">
            <a:spLocks/>
          </p:cNvSpPr>
          <p:nvPr/>
        </p:nvSpPr>
        <p:spPr>
          <a:xfrm>
            <a:off x="172266" y="1915210"/>
            <a:ext cx="8712242" cy="13701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(ARIAL, 25)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DE80945-0CAC-2707-CB8B-D9EE667F751D}"/>
              </a:ext>
            </a:extLst>
          </p:cNvPr>
          <p:cNvSpPr txBox="1">
            <a:spLocks/>
          </p:cNvSpPr>
          <p:nvPr/>
        </p:nvSpPr>
        <p:spPr>
          <a:xfrm>
            <a:off x="218227" y="3404562"/>
            <a:ext cx="8666281" cy="1344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5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Autores (Arial, 20)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C8EB46E-F5D4-2FA4-ACA1-7C426CE7F42A}"/>
              </a:ext>
            </a:extLst>
          </p:cNvPr>
          <p:cNvGrpSpPr/>
          <p:nvPr/>
        </p:nvGrpSpPr>
        <p:grpSpPr>
          <a:xfrm>
            <a:off x="30223" y="5148194"/>
            <a:ext cx="11350698" cy="1590978"/>
            <a:chOff x="596164" y="5397505"/>
            <a:chExt cx="11350698" cy="1590978"/>
          </a:xfrm>
        </p:grpSpPr>
        <p:pic>
          <p:nvPicPr>
            <p:cNvPr id="10" name="Picture 2" descr="SBG">
              <a:extLst>
                <a:ext uri="{FF2B5EF4-FFF2-40B4-BE49-F238E27FC236}">
                  <a16:creationId xmlns:a16="http://schemas.microsoft.com/office/drawing/2014/main" id="{79EBD25F-162C-208D-EC91-8B8DE064D4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2" r="14549"/>
            <a:stretch>
              <a:fillRect/>
            </a:stretch>
          </p:blipFill>
          <p:spPr bwMode="auto">
            <a:xfrm>
              <a:off x="842966" y="5821731"/>
              <a:ext cx="1639499" cy="83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Patrocinador Diamante">
              <a:extLst>
                <a:ext uri="{FF2B5EF4-FFF2-40B4-BE49-F238E27FC236}">
                  <a16:creationId xmlns:a16="http://schemas.microsoft.com/office/drawing/2014/main" id="{58FC9B23-DB64-4E9F-36CB-F4C0744C03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4" r="8320"/>
            <a:stretch>
              <a:fillRect/>
            </a:stretch>
          </p:blipFill>
          <p:spPr bwMode="auto">
            <a:xfrm>
              <a:off x="7759563" y="5960231"/>
              <a:ext cx="2513352" cy="86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Patrocinador Diamante">
              <a:extLst>
                <a:ext uri="{FF2B5EF4-FFF2-40B4-BE49-F238E27FC236}">
                  <a16:creationId xmlns:a16="http://schemas.microsoft.com/office/drawing/2014/main" id="{6CE54E9B-EE87-FF50-DDF1-45D8943706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58" r="22148"/>
            <a:stretch>
              <a:fillRect/>
            </a:stretch>
          </p:blipFill>
          <p:spPr bwMode="auto">
            <a:xfrm>
              <a:off x="10939525" y="5917131"/>
              <a:ext cx="801781" cy="77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A16726C-225E-7553-6C3B-AD29E39281D5}"/>
                </a:ext>
              </a:extLst>
            </p:cNvPr>
            <p:cNvSpPr txBox="1"/>
            <p:nvPr/>
          </p:nvSpPr>
          <p:spPr>
            <a:xfrm>
              <a:off x="596164" y="5402301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Promoção e Realização: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9D162EA5-2F7A-2B8B-35F6-B5E4D4C4BD7E}"/>
                </a:ext>
              </a:extLst>
            </p:cNvPr>
            <p:cNvSpPr txBox="1"/>
            <p:nvPr/>
          </p:nvSpPr>
          <p:spPr>
            <a:xfrm>
              <a:off x="2839311" y="5402302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</a:t>
              </a:r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CE1F9C7A-F02F-3CE0-2029-A68B310274AE}"/>
                </a:ext>
              </a:extLst>
            </p:cNvPr>
            <p:cNvSpPr txBox="1"/>
            <p:nvPr/>
          </p:nvSpPr>
          <p:spPr>
            <a:xfrm>
              <a:off x="7557928" y="5397505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Patrocínio: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38AF016-A5F4-5B47-F70E-AA750FCA10CB}"/>
                </a:ext>
              </a:extLst>
            </p:cNvPr>
            <p:cNvSpPr txBox="1"/>
            <p:nvPr/>
          </p:nvSpPr>
          <p:spPr>
            <a:xfrm>
              <a:off x="10733970" y="5642349"/>
              <a:ext cx="1212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Terras Raras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6FE023C1-A979-24FF-4D18-8BD56BDDC361}"/>
                </a:ext>
              </a:extLst>
            </p:cNvPr>
            <p:cNvSpPr txBox="1"/>
            <p:nvPr/>
          </p:nvSpPr>
          <p:spPr>
            <a:xfrm>
              <a:off x="7684940" y="5674504"/>
              <a:ext cx="358792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Diamante</a:t>
              </a: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13F6AAEF-AC45-5361-8D06-BE414ABBDF5F}"/>
                </a:ext>
              </a:extLst>
            </p:cNvPr>
            <p:cNvGrpSpPr/>
            <p:nvPr/>
          </p:nvGrpSpPr>
          <p:grpSpPr>
            <a:xfrm>
              <a:off x="3331687" y="5613439"/>
              <a:ext cx="3245908" cy="1375044"/>
              <a:chOff x="3331687" y="5613439"/>
              <a:chExt cx="3245908" cy="1375044"/>
            </a:xfrm>
          </p:grpSpPr>
          <p:pic>
            <p:nvPicPr>
              <p:cNvPr id="28" name="Picture 4" descr="Mobirise">
                <a:extLst>
                  <a:ext uri="{FF2B5EF4-FFF2-40B4-BE49-F238E27FC236}">
                    <a16:creationId xmlns:a16="http://schemas.microsoft.com/office/drawing/2014/main" id="{6AEFDEA3-2EC1-7A9D-71FF-F019272635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84" r="3821"/>
              <a:stretch>
                <a:fillRect/>
              </a:stretch>
            </p:blipFill>
            <p:spPr bwMode="auto">
              <a:xfrm>
                <a:off x="3372218" y="5613439"/>
                <a:ext cx="2504782" cy="693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4C78BDED-8022-418F-19FC-3ED771EB7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7" t="23272" r="4921" b="26504"/>
              <a:stretch>
                <a:fillRect/>
              </a:stretch>
            </p:blipFill>
            <p:spPr>
              <a:xfrm>
                <a:off x="3331687" y="6418009"/>
                <a:ext cx="940493" cy="570474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B088B084-AE73-8199-11F2-A76958DCD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611" y="5980693"/>
                <a:ext cx="488984" cy="652659"/>
              </a:xfrm>
              <a:prstGeom prst="rect">
                <a:avLst/>
              </a:prstGeom>
            </p:spPr>
          </p:pic>
        </p:grpSp>
      </p:grpSp>
      <p:pic>
        <p:nvPicPr>
          <p:cNvPr id="31" name="Imagem 30" descr="Logotipo&#10;&#10;O conteúdo gerado por IA pode estar incorreto.">
            <a:extLst>
              <a:ext uri="{FF2B5EF4-FFF2-40B4-BE49-F238E27FC236}">
                <a16:creationId xmlns:a16="http://schemas.microsoft.com/office/drawing/2014/main" id="{DF303DAF-338D-9473-8F03-019A297AC8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4" y="5549205"/>
            <a:ext cx="1630713" cy="1630713"/>
          </a:xfrm>
          <a:prstGeom prst="rect">
            <a:avLst/>
          </a:prstGeom>
        </p:spPr>
      </p:pic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699891FC-FA54-C49E-F315-432E34ED1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9972897" y="1718529"/>
            <a:ext cx="1977470" cy="28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E04D-EEE2-7B05-9B36-C5868495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AA0D843B-79D6-4C19-D38D-15CC714203A9}"/>
              </a:ext>
            </a:extLst>
          </p:cNvPr>
          <p:cNvSpPr txBox="1"/>
          <p:nvPr/>
        </p:nvSpPr>
        <p:spPr>
          <a:xfrm>
            <a:off x="10275798" y="2406027"/>
            <a:ext cx="17991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ST4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Geologia do Petróleo, Recursos Minerais e Energéticos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AB30E9-E63E-68C6-7BE7-A14C14C1A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B8AF51-2A7D-7CD6-EFE2-198DCE37702A}"/>
              </a:ext>
            </a:extLst>
          </p:cNvPr>
          <p:cNvSpPr txBox="1">
            <a:spLocks/>
          </p:cNvSpPr>
          <p:nvPr/>
        </p:nvSpPr>
        <p:spPr>
          <a:xfrm>
            <a:off x="172266" y="1915210"/>
            <a:ext cx="8712242" cy="13701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(ARIAL, 25)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C0C15DE-0163-AB21-879C-EDED0186D01A}"/>
              </a:ext>
            </a:extLst>
          </p:cNvPr>
          <p:cNvSpPr txBox="1">
            <a:spLocks/>
          </p:cNvSpPr>
          <p:nvPr/>
        </p:nvSpPr>
        <p:spPr>
          <a:xfrm>
            <a:off x="218227" y="3404562"/>
            <a:ext cx="8666281" cy="1344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5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Autores (Arial, 20)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C89CA28-C270-519F-5BB0-351C869F0440}"/>
              </a:ext>
            </a:extLst>
          </p:cNvPr>
          <p:cNvGrpSpPr/>
          <p:nvPr/>
        </p:nvGrpSpPr>
        <p:grpSpPr>
          <a:xfrm>
            <a:off x="30223" y="5148194"/>
            <a:ext cx="11350698" cy="1590978"/>
            <a:chOff x="596164" y="5397505"/>
            <a:chExt cx="11350698" cy="1590978"/>
          </a:xfrm>
        </p:grpSpPr>
        <p:pic>
          <p:nvPicPr>
            <p:cNvPr id="12" name="Picture 2" descr="SBG">
              <a:extLst>
                <a:ext uri="{FF2B5EF4-FFF2-40B4-BE49-F238E27FC236}">
                  <a16:creationId xmlns:a16="http://schemas.microsoft.com/office/drawing/2014/main" id="{64C86C16-3294-10A6-BCB1-EA18634B84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2" r="14549"/>
            <a:stretch>
              <a:fillRect/>
            </a:stretch>
          </p:blipFill>
          <p:spPr bwMode="auto">
            <a:xfrm>
              <a:off x="842966" y="5821731"/>
              <a:ext cx="1639499" cy="83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atrocinador Diamante">
              <a:extLst>
                <a:ext uri="{FF2B5EF4-FFF2-40B4-BE49-F238E27FC236}">
                  <a16:creationId xmlns:a16="http://schemas.microsoft.com/office/drawing/2014/main" id="{B7F60158-5EAF-3A2A-F199-9093F357F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4" r="8320"/>
            <a:stretch>
              <a:fillRect/>
            </a:stretch>
          </p:blipFill>
          <p:spPr bwMode="auto">
            <a:xfrm>
              <a:off x="7759563" y="5960231"/>
              <a:ext cx="2513352" cy="86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Patrocinador Diamante">
              <a:extLst>
                <a:ext uri="{FF2B5EF4-FFF2-40B4-BE49-F238E27FC236}">
                  <a16:creationId xmlns:a16="http://schemas.microsoft.com/office/drawing/2014/main" id="{90F2DBB0-CCCE-E9EA-A245-FC12D40AB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58" r="22148"/>
            <a:stretch>
              <a:fillRect/>
            </a:stretch>
          </p:blipFill>
          <p:spPr bwMode="auto">
            <a:xfrm>
              <a:off x="10939525" y="5917131"/>
              <a:ext cx="801781" cy="77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6651411-A9B0-0172-4643-52EFDD40EBD9}"/>
                </a:ext>
              </a:extLst>
            </p:cNvPr>
            <p:cNvSpPr txBox="1"/>
            <p:nvPr/>
          </p:nvSpPr>
          <p:spPr>
            <a:xfrm>
              <a:off x="596164" y="5402301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Promoção e Realização: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E4B9078-EDCE-143C-86E4-48D8F30EBCDF}"/>
                </a:ext>
              </a:extLst>
            </p:cNvPr>
            <p:cNvSpPr txBox="1"/>
            <p:nvPr/>
          </p:nvSpPr>
          <p:spPr>
            <a:xfrm>
              <a:off x="2839311" y="5402302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</a:t>
              </a:r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CC265CD-30C8-3548-783F-1D75370C5FC9}"/>
                </a:ext>
              </a:extLst>
            </p:cNvPr>
            <p:cNvSpPr txBox="1"/>
            <p:nvPr/>
          </p:nvSpPr>
          <p:spPr>
            <a:xfrm>
              <a:off x="7557928" y="5397505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Patrocínio: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2B2AB7A8-504A-619B-F81D-55ACF319E5A5}"/>
                </a:ext>
              </a:extLst>
            </p:cNvPr>
            <p:cNvSpPr txBox="1"/>
            <p:nvPr/>
          </p:nvSpPr>
          <p:spPr>
            <a:xfrm>
              <a:off x="10733970" y="5642349"/>
              <a:ext cx="1212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Terras Raras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0EDCD7D7-3A04-AB7E-5067-54945EB138C0}"/>
                </a:ext>
              </a:extLst>
            </p:cNvPr>
            <p:cNvSpPr txBox="1"/>
            <p:nvPr/>
          </p:nvSpPr>
          <p:spPr>
            <a:xfrm>
              <a:off x="7684940" y="5674504"/>
              <a:ext cx="358792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Diamante</a:t>
              </a:r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6F28FCBC-B555-14DF-44F3-50FAB39B6725}"/>
                </a:ext>
              </a:extLst>
            </p:cNvPr>
            <p:cNvGrpSpPr/>
            <p:nvPr/>
          </p:nvGrpSpPr>
          <p:grpSpPr>
            <a:xfrm>
              <a:off x="3331687" y="5613439"/>
              <a:ext cx="3245908" cy="1375044"/>
              <a:chOff x="3331687" y="5613439"/>
              <a:chExt cx="3245908" cy="1375044"/>
            </a:xfrm>
          </p:grpSpPr>
          <p:pic>
            <p:nvPicPr>
              <p:cNvPr id="34" name="Picture 4" descr="Mobirise">
                <a:extLst>
                  <a:ext uri="{FF2B5EF4-FFF2-40B4-BE49-F238E27FC236}">
                    <a16:creationId xmlns:a16="http://schemas.microsoft.com/office/drawing/2014/main" id="{D3C62A6A-F80F-C58D-766B-6FA72511C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84" r="3821"/>
              <a:stretch>
                <a:fillRect/>
              </a:stretch>
            </p:blipFill>
            <p:spPr bwMode="auto">
              <a:xfrm>
                <a:off x="3372218" y="5613439"/>
                <a:ext cx="2504782" cy="693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D61DC53D-C921-70A4-4F75-01816FF3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7" t="23272" r="4921" b="26504"/>
              <a:stretch>
                <a:fillRect/>
              </a:stretch>
            </p:blipFill>
            <p:spPr>
              <a:xfrm>
                <a:off x="3331687" y="6418009"/>
                <a:ext cx="940493" cy="570474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5C3BD709-9158-AB7B-E429-65F857CF3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611" y="5980693"/>
                <a:ext cx="488984" cy="652659"/>
              </a:xfrm>
              <a:prstGeom prst="rect">
                <a:avLst/>
              </a:prstGeom>
            </p:spPr>
          </p:pic>
        </p:grpSp>
      </p:grpSp>
      <p:pic>
        <p:nvPicPr>
          <p:cNvPr id="37" name="Imagem 36" descr="Logotipo&#10;&#10;O conteúdo gerado por IA pode estar incorreto.">
            <a:extLst>
              <a:ext uri="{FF2B5EF4-FFF2-40B4-BE49-F238E27FC236}">
                <a16:creationId xmlns:a16="http://schemas.microsoft.com/office/drawing/2014/main" id="{D15311FD-A382-DA96-E742-B7CF459B0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4" y="5549205"/>
            <a:ext cx="1630713" cy="1630713"/>
          </a:xfrm>
          <a:prstGeom prst="rect">
            <a:avLst/>
          </a:prstGeom>
        </p:spPr>
      </p:pic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DE3E3C20-CC27-EE11-8A56-FA5ACE265C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9972897" y="1718529"/>
            <a:ext cx="1977470" cy="28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1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B30C-E748-02C9-E107-1F1B87ED6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92ABB1-D6F2-2DD4-39DE-86F5D10C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0"/>
            <a:ext cx="418175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4C89C5-B1CF-0F0C-A2A6-A001C7B2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11757285" y="0"/>
            <a:ext cx="41817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D2371E-EA57-C786-FF81-1D600B25BA47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354102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531D0-6CAE-EC24-B1F1-B3DB0C58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43F279-3BDF-ACC7-08D7-B6D4713D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0"/>
            <a:ext cx="12192000" cy="43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90F62C-92BF-2F26-EBB3-392AA360E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6423279"/>
            <a:ext cx="12192000" cy="43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D49264-E620-A1B0-8706-642CDA2D7798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90413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EEB5B-7F71-6E93-77F0-4EE33B6A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4AFE438B-4E3E-9C3F-478F-5E759914C31C}"/>
              </a:ext>
            </a:extLst>
          </p:cNvPr>
          <p:cNvSpPr txBox="1"/>
          <p:nvPr/>
        </p:nvSpPr>
        <p:spPr>
          <a:xfrm>
            <a:off x="10072783" y="2427476"/>
            <a:ext cx="2205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ST5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Recursos Hídricos, Geologia Ambiental e Geologia de Engenharia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FD412B-D2B4-2FF4-F9F9-B2E4CEB6C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56"/>
            <a:ext cx="12192000" cy="133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4998D9D-B253-096E-B72C-BA0FBDF56CDF}"/>
              </a:ext>
            </a:extLst>
          </p:cNvPr>
          <p:cNvSpPr txBox="1">
            <a:spLocks/>
          </p:cNvSpPr>
          <p:nvPr/>
        </p:nvSpPr>
        <p:spPr>
          <a:xfrm>
            <a:off x="172266" y="1915210"/>
            <a:ext cx="8712242" cy="13701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(ARIAL, 25)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3E07D93-2596-3C78-B621-6919F34EED29}"/>
              </a:ext>
            </a:extLst>
          </p:cNvPr>
          <p:cNvSpPr txBox="1">
            <a:spLocks/>
          </p:cNvSpPr>
          <p:nvPr/>
        </p:nvSpPr>
        <p:spPr>
          <a:xfrm>
            <a:off x="218227" y="3404562"/>
            <a:ext cx="8666281" cy="1344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5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Autores (Arial, 20)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57D5ACC-E29F-FDA6-760E-8E08ACBA2A3C}"/>
              </a:ext>
            </a:extLst>
          </p:cNvPr>
          <p:cNvGrpSpPr/>
          <p:nvPr/>
        </p:nvGrpSpPr>
        <p:grpSpPr>
          <a:xfrm>
            <a:off x="30223" y="5148194"/>
            <a:ext cx="11350698" cy="1590978"/>
            <a:chOff x="596164" y="5397505"/>
            <a:chExt cx="11350698" cy="1590978"/>
          </a:xfrm>
        </p:grpSpPr>
        <p:pic>
          <p:nvPicPr>
            <p:cNvPr id="12" name="Picture 2" descr="SBG">
              <a:extLst>
                <a:ext uri="{FF2B5EF4-FFF2-40B4-BE49-F238E27FC236}">
                  <a16:creationId xmlns:a16="http://schemas.microsoft.com/office/drawing/2014/main" id="{A951E934-0A5C-6F14-3C98-9D4E64D57E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2" r="14549"/>
            <a:stretch>
              <a:fillRect/>
            </a:stretch>
          </p:blipFill>
          <p:spPr bwMode="auto">
            <a:xfrm>
              <a:off x="842966" y="5821731"/>
              <a:ext cx="1639499" cy="83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atrocinador Diamante">
              <a:extLst>
                <a:ext uri="{FF2B5EF4-FFF2-40B4-BE49-F238E27FC236}">
                  <a16:creationId xmlns:a16="http://schemas.microsoft.com/office/drawing/2014/main" id="{DE2AC92B-2A65-DFBC-54E8-69346B6925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4" r="8320"/>
            <a:stretch>
              <a:fillRect/>
            </a:stretch>
          </p:blipFill>
          <p:spPr bwMode="auto">
            <a:xfrm>
              <a:off x="7759563" y="5960231"/>
              <a:ext cx="2513352" cy="86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Patrocinador Diamante">
              <a:extLst>
                <a:ext uri="{FF2B5EF4-FFF2-40B4-BE49-F238E27FC236}">
                  <a16:creationId xmlns:a16="http://schemas.microsoft.com/office/drawing/2014/main" id="{6724E951-D00A-2407-F6AC-0F3B2F5D9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58" r="22148"/>
            <a:stretch>
              <a:fillRect/>
            </a:stretch>
          </p:blipFill>
          <p:spPr bwMode="auto">
            <a:xfrm>
              <a:off x="10939525" y="5917131"/>
              <a:ext cx="801781" cy="77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3B290BE-57A1-A71E-2339-26AF3B0E7C81}"/>
                </a:ext>
              </a:extLst>
            </p:cNvPr>
            <p:cNvSpPr txBox="1"/>
            <p:nvPr/>
          </p:nvSpPr>
          <p:spPr>
            <a:xfrm>
              <a:off x="596164" y="5402301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Promoção e Realização: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3CB8A92-ACD9-5080-DA10-866490F01725}"/>
                </a:ext>
              </a:extLst>
            </p:cNvPr>
            <p:cNvSpPr txBox="1"/>
            <p:nvPr/>
          </p:nvSpPr>
          <p:spPr>
            <a:xfrm>
              <a:off x="2839311" y="5402302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</a:t>
              </a:r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E79C2EC7-E90B-CFE1-D7BF-BE101D44C3CD}"/>
                </a:ext>
              </a:extLst>
            </p:cNvPr>
            <p:cNvSpPr txBox="1"/>
            <p:nvPr/>
          </p:nvSpPr>
          <p:spPr>
            <a:xfrm>
              <a:off x="7557928" y="5397505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Patrocínio: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B7937EC5-5B25-1B93-F504-9BB32C5E597F}"/>
                </a:ext>
              </a:extLst>
            </p:cNvPr>
            <p:cNvSpPr txBox="1"/>
            <p:nvPr/>
          </p:nvSpPr>
          <p:spPr>
            <a:xfrm>
              <a:off x="10733970" y="5642349"/>
              <a:ext cx="1212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Terras Raras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87E2918-E4C6-929D-55FA-D267A7A3065D}"/>
                </a:ext>
              </a:extLst>
            </p:cNvPr>
            <p:cNvSpPr txBox="1"/>
            <p:nvPr/>
          </p:nvSpPr>
          <p:spPr>
            <a:xfrm>
              <a:off x="7684940" y="5674504"/>
              <a:ext cx="358792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Diamante</a:t>
              </a:r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BA423E15-1B51-5B31-9854-3DAAD38028E5}"/>
                </a:ext>
              </a:extLst>
            </p:cNvPr>
            <p:cNvGrpSpPr/>
            <p:nvPr/>
          </p:nvGrpSpPr>
          <p:grpSpPr>
            <a:xfrm>
              <a:off x="3331687" y="5613439"/>
              <a:ext cx="3245908" cy="1375044"/>
              <a:chOff x="3331687" y="5613439"/>
              <a:chExt cx="3245908" cy="1375044"/>
            </a:xfrm>
          </p:grpSpPr>
          <p:pic>
            <p:nvPicPr>
              <p:cNvPr id="34" name="Picture 4" descr="Mobirise">
                <a:extLst>
                  <a:ext uri="{FF2B5EF4-FFF2-40B4-BE49-F238E27FC236}">
                    <a16:creationId xmlns:a16="http://schemas.microsoft.com/office/drawing/2014/main" id="{46E05480-5335-46B8-D0E7-B53F2E7933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84" r="3821"/>
              <a:stretch>
                <a:fillRect/>
              </a:stretch>
            </p:blipFill>
            <p:spPr bwMode="auto">
              <a:xfrm>
                <a:off x="3372218" y="5613439"/>
                <a:ext cx="2504782" cy="693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3EA2C47D-BC9D-B397-A9D9-F142EAEC6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7" t="23272" r="4921" b="26504"/>
              <a:stretch>
                <a:fillRect/>
              </a:stretch>
            </p:blipFill>
            <p:spPr>
              <a:xfrm>
                <a:off x="3331687" y="6418009"/>
                <a:ext cx="940493" cy="570474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18FD1E4D-331F-CC89-470E-4BC0FBF6A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611" y="5980693"/>
                <a:ext cx="488984" cy="652659"/>
              </a:xfrm>
              <a:prstGeom prst="rect">
                <a:avLst/>
              </a:prstGeom>
            </p:spPr>
          </p:pic>
        </p:grpSp>
      </p:grpSp>
      <p:pic>
        <p:nvPicPr>
          <p:cNvPr id="37" name="Imagem 36" descr="Logotipo&#10;&#10;O conteúdo gerado por IA pode estar incorreto.">
            <a:extLst>
              <a:ext uri="{FF2B5EF4-FFF2-40B4-BE49-F238E27FC236}">
                <a16:creationId xmlns:a16="http://schemas.microsoft.com/office/drawing/2014/main" id="{8073F9D8-83A7-BD41-9579-7366AD5AD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4" y="5549205"/>
            <a:ext cx="1630713" cy="1630713"/>
          </a:xfrm>
          <a:prstGeom prst="rect">
            <a:avLst/>
          </a:prstGeom>
        </p:spPr>
      </p:pic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A5C03181-2137-EC0D-24DE-18AE6CC2E7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9972897" y="1718529"/>
            <a:ext cx="1977470" cy="28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1647-4D57-0CC1-ECD9-16F94C2D4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EC6D398-680D-DC51-0674-84579A7D9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0"/>
            <a:ext cx="418175" cy="68579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FE04AD0-1B0A-F299-0B90-0C23EF941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11773825" y="4"/>
            <a:ext cx="418175" cy="68579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85A0AB-F8F0-3A92-02E1-56F613072DF8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179344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9D16C-C75D-EBDC-461E-C5E342FD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C0C26B6-B597-8DFC-6E94-0E61F06F2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6423274"/>
            <a:ext cx="12192000" cy="4347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5BD9F32-140F-5248-EAD5-3C3FAF7C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0"/>
            <a:ext cx="12192000" cy="4347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D380E8-38EE-2A4B-1F71-92EFC363FEA7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84120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0A828-6141-A5EA-F23E-B091C4A1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1C476D-9CC5-D392-948C-414A9AE93FEB}"/>
              </a:ext>
            </a:extLst>
          </p:cNvPr>
          <p:cNvSpPr txBox="1"/>
          <p:nvPr/>
        </p:nvSpPr>
        <p:spPr>
          <a:xfrm>
            <a:off x="9800265" y="2795887"/>
            <a:ext cx="2484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ST6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Geofísica e Geotecnologias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D53B055-16B7-B3CE-801B-E2B997DAAE32}"/>
              </a:ext>
            </a:extLst>
          </p:cNvPr>
          <p:cNvGrpSpPr/>
          <p:nvPr/>
        </p:nvGrpSpPr>
        <p:grpSpPr>
          <a:xfrm>
            <a:off x="30223" y="5148194"/>
            <a:ext cx="11350698" cy="1590978"/>
            <a:chOff x="596164" y="5397505"/>
            <a:chExt cx="11350698" cy="1590978"/>
          </a:xfrm>
        </p:grpSpPr>
        <p:pic>
          <p:nvPicPr>
            <p:cNvPr id="3" name="Picture 2" descr="SBG">
              <a:extLst>
                <a:ext uri="{FF2B5EF4-FFF2-40B4-BE49-F238E27FC236}">
                  <a16:creationId xmlns:a16="http://schemas.microsoft.com/office/drawing/2014/main" id="{3A298DF4-417A-5937-B253-A518280073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2" r="14549"/>
            <a:stretch>
              <a:fillRect/>
            </a:stretch>
          </p:blipFill>
          <p:spPr bwMode="auto">
            <a:xfrm>
              <a:off x="842966" y="5821731"/>
              <a:ext cx="1639499" cy="83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Patrocinador Diamante">
              <a:extLst>
                <a:ext uri="{FF2B5EF4-FFF2-40B4-BE49-F238E27FC236}">
                  <a16:creationId xmlns:a16="http://schemas.microsoft.com/office/drawing/2014/main" id="{0611C289-8C5D-F550-9A79-A09986B79F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4" r="8320"/>
            <a:stretch>
              <a:fillRect/>
            </a:stretch>
          </p:blipFill>
          <p:spPr bwMode="auto">
            <a:xfrm>
              <a:off x="7759563" y="5960231"/>
              <a:ext cx="2513352" cy="86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Patrocinador Diamante">
              <a:extLst>
                <a:ext uri="{FF2B5EF4-FFF2-40B4-BE49-F238E27FC236}">
                  <a16:creationId xmlns:a16="http://schemas.microsoft.com/office/drawing/2014/main" id="{077326D2-D822-0549-5A6C-3FB6223A0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58" r="22148"/>
            <a:stretch>
              <a:fillRect/>
            </a:stretch>
          </p:blipFill>
          <p:spPr bwMode="auto">
            <a:xfrm>
              <a:off x="10939525" y="5917131"/>
              <a:ext cx="801781" cy="77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724F3B6-F73F-4169-3064-4019C837E06C}"/>
                </a:ext>
              </a:extLst>
            </p:cNvPr>
            <p:cNvSpPr txBox="1"/>
            <p:nvPr/>
          </p:nvSpPr>
          <p:spPr>
            <a:xfrm>
              <a:off x="596164" y="5402301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Promoção e Realização: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B6EE409E-684C-68A8-29EB-6A410E581317}"/>
                </a:ext>
              </a:extLst>
            </p:cNvPr>
            <p:cNvSpPr txBox="1"/>
            <p:nvPr/>
          </p:nvSpPr>
          <p:spPr>
            <a:xfrm>
              <a:off x="2839311" y="5402302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</a:t>
              </a:r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DEC1C96C-DB16-6B80-CA97-B5C65C0DCE16}"/>
                </a:ext>
              </a:extLst>
            </p:cNvPr>
            <p:cNvSpPr txBox="1"/>
            <p:nvPr/>
          </p:nvSpPr>
          <p:spPr>
            <a:xfrm>
              <a:off x="7557928" y="5397505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Patrocínio: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FB6DCF78-078D-9C53-604D-22407C9CE715}"/>
                </a:ext>
              </a:extLst>
            </p:cNvPr>
            <p:cNvSpPr txBox="1"/>
            <p:nvPr/>
          </p:nvSpPr>
          <p:spPr>
            <a:xfrm>
              <a:off x="10733970" y="5642349"/>
              <a:ext cx="1212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Terras Raras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B1C03B4C-0677-5840-AF6D-BF619674B4AA}"/>
                </a:ext>
              </a:extLst>
            </p:cNvPr>
            <p:cNvSpPr txBox="1"/>
            <p:nvPr/>
          </p:nvSpPr>
          <p:spPr>
            <a:xfrm>
              <a:off x="7684940" y="5674504"/>
              <a:ext cx="358792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Diamante</a:t>
              </a: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3E0A60DC-11E0-6FFC-3715-D8F0C58734D4}"/>
                </a:ext>
              </a:extLst>
            </p:cNvPr>
            <p:cNvGrpSpPr/>
            <p:nvPr/>
          </p:nvGrpSpPr>
          <p:grpSpPr>
            <a:xfrm>
              <a:off x="3331687" y="5613439"/>
              <a:ext cx="3245908" cy="1375044"/>
              <a:chOff x="3331687" y="5613439"/>
              <a:chExt cx="3245908" cy="1375044"/>
            </a:xfrm>
          </p:grpSpPr>
          <p:pic>
            <p:nvPicPr>
              <p:cNvPr id="28" name="Picture 4" descr="Mobirise">
                <a:extLst>
                  <a:ext uri="{FF2B5EF4-FFF2-40B4-BE49-F238E27FC236}">
                    <a16:creationId xmlns:a16="http://schemas.microsoft.com/office/drawing/2014/main" id="{22BED7C5-49DD-9BB9-E727-236DC8949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84" r="3821"/>
              <a:stretch>
                <a:fillRect/>
              </a:stretch>
            </p:blipFill>
            <p:spPr bwMode="auto">
              <a:xfrm>
                <a:off x="3372218" y="5613439"/>
                <a:ext cx="2504782" cy="693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DB4FEE4C-D9DA-01C2-46DC-B9CFACAF3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7" t="23272" r="4921" b="26504"/>
              <a:stretch>
                <a:fillRect/>
              </a:stretch>
            </p:blipFill>
            <p:spPr>
              <a:xfrm>
                <a:off x="3331687" y="6418009"/>
                <a:ext cx="940493" cy="570474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5DA834FB-D6BD-0F02-1453-968FED2F7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611" y="5980693"/>
                <a:ext cx="488984" cy="652659"/>
              </a:xfrm>
              <a:prstGeom prst="rect">
                <a:avLst/>
              </a:prstGeom>
            </p:spPr>
          </p:pic>
        </p:grp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2F092471-FB78-F7F1-8FD3-63A4ADE5D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26"/>
            <a:ext cx="12192000" cy="133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E3B02A42-C134-27DD-16DB-0B636AE47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4" y="5549205"/>
            <a:ext cx="1630713" cy="163071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B53817AE-1658-F71D-6F66-B1B8ABCA79F6}"/>
              </a:ext>
            </a:extLst>
          </p:cNvPr>
          <p:cNvSpPr txBox="1">
            <a:spLocks/>
          </p:cNvSpPr>
          <p:nvPr/>
        </p:nvSpPr>
        <p:spPr>
          <a:xfrm>
            <a:off x="172266" y="1915210"/>
            <a:ext cx="8712242" cy="13701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(ARIAL, 25)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601B53A-C2C1-DFBA-565E-8A4FA79ED557}"/>
              </a:ext>
            </a:extLst>
          </p:cNvPr>
          <p:cNvSpPr txBox="1">
            <a:spLocks/>
          </p:cNvSpPr>
          <p:nvPr/>
        </p:nvSpPr>
        <p:spPr>
          <a:xfrm>
            <a:off x="218227" y="3404562"/>
            <a:ext cx="8666281" cy="1344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5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Autores (Arial, 20)</a:t>
            </a:r>
          </a:p>
        </p:txBody>
      </p:sp>
      <p:pic>
        <p:nvPicPr>
          <p:cNvPr id="5" name="Imagem 4" descr="Forma&#10;&#10;O conteúdo gerado por IA pode estar incorreto.">
            <a:extLst>
              <a:ext uri="{FF2B5EF4-FFF2-40B4-BE49-F238E27FC236}">
                <a16:creationId xmlns:a16="http://schemas.microsoft.com/office/drawing/2014/main" id="{6C2EC291-7133-07DD-4911-4BDAC7DDDD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9972897" y="1718529"/>
            <a:ext cx="1977470" cy="28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1665A-A86C-1701-AC92-4BB573B81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64E4DA-FCD4-AD05-9ABB-200E4B2CC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0"/>
            <a:ext cx="418175" cy="685798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1299A-7F0E-1528-39C9-7757E039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11773825" y="12"/>
            <a:ext cx="418175" cy="68579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535826-3681-F3B3-7D75-7CE4D711EE0F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176233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40B4A-2EA2-E1A5-3C0C-B13CD4826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4E5CD9-B51C-A82C-CD0E-A08584380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6423264"/>
            <a:ext cx="12192000" cy="4347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7CAE6A-6FFA-C8CE-8D16-4A7A8CA2F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0"/>
            <a:ext cx="12192000" cy="4347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22D277-7813-FD65-1055-D35DA3A103D0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54464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87D5-E44B-FE77-C1B6-659E6527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012524-0E8C-86F7-21A9-7CCF8CD0B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5" b="68758"/>
          <a:stretch>
            <a:fillRect/>
          </a:stretch>
        </p:blipFill>
        <p:spPr>
          <a:xfrm rot="5400000">
            <a:off x="-3219914" y="3219912"/>
            <a:ext cx="6858004" cy="4181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4C0D56-CC53-1384-BE7B-AD83D36EB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5" b="68758"/>
          <a:stretch>
            <a:fillRect/>
          </a:stretch>
        </p:blipFill>
        <p:spPr>
          <a:xfrm rot="5400000">
            <a:off x="8537371" y="3219910"/>
            <a:ext cx="6858004" cy="418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1A13FE2-8A40-5E34-F1FC-CEFB1331BA1F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129277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0A548-EC41-E180-5884-0422A36E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BB07BEB-B63B-BFC1-0870-A27BDB694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5" b="68758"/>
          <a:stretch>
            <a:fillRect/>
          </a:stretch>
        </p:blipFill>
        <p:spPr>
          <a:xfrm rot="5400000">
            <a:off x="5870371" y="-5870375"/>
            <a:ext cx="434720" cy="12175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4511D9E-8398-3C3A-FACE-10E0C59D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5" b="68758"/>
          <a:stretch>
            <a:fillRect/>
          </a:stretch>
        </p:blipFill>
        <p:spPr>
          <a:xfrm rot="5400000">
            <a:off x="5886910" y="571213"/>
            <a:ext cx="434720" cy="12175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B640E9-4D88-29DC-BF91-6648247FB632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226953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54660-9AEC-C1EE-2E54-55C33307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20B0A681-8A2A-98FA-AEA1-B8638E9B591E}"/>
              </a:ext>
            </a:extLst>
          </p:cNvPr>
          <p:cNvSpPr txBox="1"/>
          <p:nvPr/>
        </p:nvSpPr>
        <p:spPr>
          <a:xfrm>
            <a:off x="10379556" y="2531541"/>
            <a:ext cx="1730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ST2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Geologia Sedimentar, Estratigrafia e Paleontologia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469FF3A-5887-D8D9-55AB-E04DDADD4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4"/>
            <a:ext cx="12192000" cy="133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36EB501-7240-BACA-DFA9-CA3E99BA2DCA}"/>
              </a:ext>
            </a:extLst>
          </p:cNvPr>
          <p:cNvSpPr txBox="1">
            <a:spLocks/>
          </p:cNvSpPr>
          <p:nvPr/>
        </p:nvSpPr>
        <p:spPr>
          <a:xfrm>
            <a:off x="172266" y="1915210"/>
            <a:ext cx="8712242" cy="13701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(ARIAL, 25)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47DC33D-23F2-74BF-BD63-D6C7B29CD740}"/>
              </a:ext>
            </a:extLst>
          </p:cNvPr>
          <p:cNvSpPr txBox="1">
            <a:spLocks/>
          </p:cNvSpPr>
          <p:nvPr/>
        </p:nvSpPr>
        <p:spPr>
          <a:xfrm>
            <a:off x="218227" y="3404562"/>
            <a:ext cx="8666281" cy="1344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5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Autores (Arial, 20)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7E424D6-2BE3-634C-D773-CD85C85A89F5}"/>
              </a:ext>
            </a:extLst>
          </p:cNvPr>
          <p:cNvGrpSpPr/>
          <p:nvPr/>
        </p:nvGrpSpPr>
        <p:grpSpPr>
          <a:xfrm>
            <a:off x="30223" y="5148194"/>
            <a:ext cx="11350698" cy="1590978"/>
            <a:chOff x="596164" y="5397505"/>
            <a:chExt cx="11350698" cy="1590978"/>
          </a:xfrm>
        </p:grpSpPr>
        <p:pic>
          <p:nvPicPr>
            <p:cNvPr id="22" name="Picture 2" descr="SBG">
              <a:extLst>
                <a:ext uri="{FF2B5EF4-FFF2-40B4-BE49-F238E27FC236}">
                  <a16:creationId xmlns:a16="http://schemas.microsoft.com/office/drawing/2014/main" id="{35EE46F1-0F96-AEB9-BFC5-AB2AED731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2" r="14549"/>
            <a:stretch>
              <a:fillRect/>
            </a:stretch>
          </p:blipFill>
          <p:spPr bwMode="auto">
            <a:xfrm>
              <a:off x="842966" y="5821731"/>
              <a:ext cx="1639499" cy="83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Patrocinador Diamante">
              <a:extLst>
                <a:ext uri="{FF2B5EF4-FFF2-40B4-BE49-F238E27FC236}">
                  <a16:creationId xmlns:a16="http://schemas.microsoft.com/office/drawing/2014/main" id="{CF15539F-827F-E9B2-A595-A1E2E2B64C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4" r="8320"/>
            <a:stretch>
              <a:fillRect/>
            </a:stretch>
          </p:blipFill>
          <p:spPr bwMode="auto">
            <a:xfrm>
              <a:off x="7759563" y="5960231"/>
              <a:ext cx="2513352" cy="86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Patrocinador Diamante">
              <a:extLst>
                <a:ext uri="{FF2B5EF4-FFF2-40B4-BE49-F238E27FC236}">
                  <a16:creationId xmlns:a16="http://schemas.microsoft.com/office/drawing/2014/main" id="{80D06860-9323-E386-E79C-BA50832667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58" r="22148"/>
            <a:stretch>
              <a:fillRect/>
            </a:stretch>
          </p:blipFill>
          <p:spPr bwMode="auto">
            <a:xfrm>
              <a:off x="10939525" y="5917131"/>
              <a:ext cx="801781" cy="77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A34298E9-D41E-A622-8CE1-3B89B6817156}"/>
                </a:ext>
              </a:extLst>
            </p:cNvPr>
            <p:cNvSpPr txBox="1"/>
            <p:nvPr/>
          </p:nvSpPr>
          <p:spPr>
            <a:xfrm>
              <a:off x="596164" y="5402301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Promoção e Realização: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E32E070-C281-6ECC-23EC-A4DB14881C4D}"/>
                </a:ext>
              </a:extLst>
            </p:cNvPr>
            <p:cNvSpPr txBox="1"/>
            <p:nvPr/>
          </p:nvSpPr>
          <p:spPr>
            <a:xfrm>
              <a:off x="2839311" y="5402302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</a:t>
              </a:r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F298E0D-5644-C7E6-77CB-42B4E056C7F3}"/>
                </a:ext>
              </a:extLst>
            </p:cNvPr>
            <p:cNvSpPr txBox="1"/>
            <p:nvPr/>
          </p:nvSpPr>
          <p:spPr>
            <a:xfrm>
              <a:off x="7557928" y="5397505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Patrocínio: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25F80414-E5C4-8C8E-B76E-548BF28F6B5E}"/>
                </a:ext>
              </a:extLst>
            </p:cNvPr>
            <p:cNvSpPr txBox="1"/>
            <p:nvPr/>
          </p:nvSpPr>
          <p:spPr>
            <a:xfrm>
              <a:off x="10733970" y="5642349"/>
              <a:ext cx="1212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Terras Raras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0795B9E3-1EE3-BD95-C138-76FD9DFF3CAB}"/>
                </a:ext>
              </a:extLst>
            </p:cNvPr>
            <p:cNvSpPr txBox="1"/>
            <p:nvPr/>
          </p:nvSpPr>
          <p:spPr>
            <a:xfrm>
              <a:off x="7684940" y="5674504"/>
              <a:ext cx="358792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Diamante</a:t>
              </a:r>
            </a:p>
          </p:txBody>
        </p: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1C837569-78DA-BB9E-C7DB-A1CC9FBEBEF8}"/>
                </a:ext>
              </a:extLst>
            </p:cNvPr>
            <p:cNvGrpSpPr/>
            <p:nvPr/>
          </p:nvGrpSpPr>
          <p:grpSpPr>
            <a:xfrm>
              <a:off x="3331687" y="5613439"/>
              <a:ext cx="3245908" cy="1375044"/>
              <a:chOff x="3331687" y="5613439"/>
              <a:chExt cx="3245908" cy="1375044"/>
            </a:xfrm>
          </p:grpSpPr>
          <p:pic>
            <p:nvPicPr>
              <p:cNvPr id="32" name="Picture 4" descr="Mobirise">
                <a:extLst>
                  <a:ext uri="{FF2B5EF4-FFF2-40B4-BE49-F238E27FC236}">
                    <a16:creationId xmlns:a16="http://schemas.microsoft.com/office/drawing/2014/main" id="{EE658F06-A6C4-D3AF-CC2A-F0CCBB11B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84" r="3821"/>
              <a:stretch>
                <a:fillRect/>
              </a:stretch>
            </p:blipFill>
            <p:spPr bwMode="auto">
              <a:xfrm>
                <a:off x="3372218" y="5613439"/>
                <a:ext cx="2504782" cy="693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4131CBB4-902B-608D-D293-689BBD9A5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7" t="23272" r="4921" b="26504"/>
              <a:stretch>
                <a:fillRect/>
              </a:stretch>
            </p:blipFill>
            <p:spPr>
              <a:xfrm>
                <a:off x="3331687" y="6418009"/>
                <a:ext cx="940493" cy="570474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0E9EA1B7-8912-F233-9903-15C249E30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611" y="5980693"/>
                <a:ext cx="488984" cy="652659"/>
              </a:xfrm>
              <a:prstGeom prst="rect">
                <a:avLst/>
              </a:prstGeom>
            </p:spPr>
          </p:pic>
        </p:grpSp>
      </p:grpSp>
      <p:pic>
        <p:nvPicPr>
          <p:cNvPr id="35" name="Imagem 34" descr="Logotipo&#10;&#10;O conteúdo gerado por IA pode estar incorreto.">
            <a:extLst>
              <a:ext uri="{FF2B5EF4-FFF2-40B4-BE49-F238E27FC236}">
                <a16:creationId xmlns:a16="http://schemas.microsoft.com/office/drawing/2014/main" id="{EC7916C2-76C0-BA36-50C5-C3E22C61DB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4" y="5549205"/>
            <a:ext cx="1630713" cy="1630713"/>
          </a:xfrm>
          <a:prstGeom prst="rect">
            <a:avLst/>
          </a:prstGeom>
        </p:spPr>
      </p:pic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60941E99-EA13-EDBB-9036-1B1F4B6240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9972897" y="1718529"/>
            <a:ext cx="1977470" cy="28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7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F116-59B0-5C1B-6C53-1E646D3E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EA75777-2463-EA10-0063-B6921F634BD4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246EFF-6A90-C858-583D-03A5881D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-1" y="0"/>
            <a:ext cx="418176" cy="685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13B4A2-0490-4276-DD07-18290064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11982912" y="-4"/>
            <a:ext cx="418176" cy="685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84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4E01F-A22B-EB9B-4115-3D35AEEA5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07DAF71-4796-470C-C1A4-CC68679A96B1}"/>
              </a:ext>
            </a:extLst>
          </p:cNvPr>
          <p:cNvSpPr txBox="1">
            <a:spLocks/>
          </p:cNvSpPr>
          <p:nvPr/>
        </p:nvSpPr>
        <p:spPr>
          <a:xfrm>
            <a:off x="518984" y="873681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9257A6-C719-0279-E673-33E10489E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-2" y="0"/>
            <a:ext cx="12192001" cy="43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2592D2C-AFF5-B43A-0681-7A0379AFA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-8271" y="6423284"/>
            <a:ext cx="12192001" cy="43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5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65007-218F-53C8-31F3-AA8CAB7EB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B2AE0B-6946-CC92-E007-F9ED08EABCF2}"/>
              </a:ext>
            </a:extLst>
          </p:cNvPr>
          <p:cNvSpPr txBox="1"/>
          <p:nvPr/>
        </p:nvSpPr>
        <p:spPr>
          <a:xfrm>
            <a:off x="10168029" y="2499748"/>
            <a:ext cx="2156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ST3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Mineralogia, Petrologia, Tectônica e Evolução Geodinâmica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92FFDE9-2F89-16D7-A96A-BB2CA28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2"/>
            <a:ext cx="12192000" cy="133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25274BE-E5A3-000F-F6D4-140E155102DC}"/>
              </a:ext>
            </a:extLst>
          </p:cNvPr>
          <p:cNvSpPr txBox="1">
            <a:spLocks/>
          </p:cNvSpPr>
          <p:nvPr/>
        </p:nvSpPr>
        <p:spPr>
          <a:xfrm>
            <a:off x="172266" y="1915210"/>
            <a:ext cx="8712242" cy="13701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(ARIAL, 25)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AD19710-DBCC-E822-E74C-40EC4983BDEB}"/>
              </a:ext>
            </a:extLst>
          </p:cNvPr>
          <p:cNvSpPr txBox="1">
            <a:spLocks/>
          </p:cNvSpPr>
          <p:nvPr/>
        </p:nvSpPr>
        <p:spPr>
          <a:xfrm>
            <a:off x="218227" y="3404562"/>
            <a:ext cx="8666281" cy="1344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5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Autores (Arial, 20)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B966035-7E80-C0F4-B25B-089177410B7E}"/>
              </a:ext>
            </a:extLst>
          </p:cNvPr>
          <p:cNvGrpSpPr/>
          <p:nvPr/>
        </p:nvGrpSpPr>
        <p:grpSpPr>
          <a:xfrm>
            <a:off x="30223" y="5148194"/>
            <a:ext cx="11350698" cy="1590978"/>
            <a:chOff x="596164" y="5397505"/>
            <a:chExt cx="11350698" cy="1590978"/>
          </a:xfrm>
        </p:grpSpPr>
        <p:pic>
          <p:nvPicPr>
            <p:cNvPr id="12" name="Picture 2" descr="SBG">
              <a:extLst>
                <a:ext uri="{FF2B5EF4-FFF2-40B4-BE49-F238E27FC236}">
                  <a16:creationId xmlns:a16="http://schemas.microsoft.com/office/drawing/2014/main" id="{767AA789-7A67-123A-4015-6A4795D4B4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2" r="14549"/>
            <a:stretch>
              <a:fillRect/>
            </a:stretch>
          </p:blipFill>
          <p:spPr bwMode="auto">
            <a:xfrm>
              <a:off x="842966" y="5821731"/>
              <a:ext cx="1639499" cy="83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atrocinador Diamante">
              <a:extLst>
                <a:ext uri="{FF2B5EF4-FFF2-40B4-BE49-F238E27FC236}">
                  <a16:creationId xmlns:a16="http://schemas.microsoft.com/office/drawing/2014/main" id="{011F471B-7203-942F-DE48-92100D6562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4" r="8320"/>
            <a:stretch>
              <a:fillRect/>
            </a:stretch>
          </p:blipFill>
          <p:spPr bwMode="auto">
            <a:xfrm>
              <a:off x="7759563" y="5960231"/>
              <a:ext cx="2513352" cy="86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Patrocinador Diamante">
              <a:extLst>
                <a:ext uri="{FF2B5EF4-FFF2-40B4-BE49-F238E27FC236}">
                  <a16:creationId xmlns:a16="http://schemas.microsoft.com/office/drawing/2014/main" id="{FCDF0CCE-1938-1414-A9F7-D05B3D572C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58" r="22148"/>
            <a:stretch>
              <a:fillRect/>
            </a:stretch>
          </p:blipFill>
          <p:spPr bwMode="auto">
            <a:xfrm>
              <a:off x="10939525" y="5917131"/>
              <a:ext cx="801781" cy="77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42DB13C-D0BC-2055-E3D3-2A0AAFF93F63}"/>
                </a:ext>
              </a:extLst>
            </p:cNvPr>
            <p:cNvSpPr txBox="1"/>
            <p:nvPr/>
          </p:nvSpPr>
          <p:spPr>
            <a:xfrm>
              <a:off x="596164" y="5402301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Promoção e Realização: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D294993-C09C-181D-F19B-4E3482E9541B}"/>
                </a:ext>
              </a:extLst>
            </p:cNvPr>
            <p:cNvSpPr txBox="1"/>
            <p:nvPr/>
          </p:nvSpPr>
          <p:spPr>
            <a:xfrm>
              <a:off x="2839311" y="5402302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Apoio</a:t>
              </a:r>
              <a:r>
                <a:rPr lang="pt-BR" sz="1200" b="1" i="0" dirty="0">
                  <a:solidFill>
                    <a:srgbClr val="23232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7D2D022-8A10-7AD2-F1C6-9B15F1FBCDF9}"/>
                </a:ext>
              </a:extLst>
            </p:cNvPr>
            <p:cNvSpPr txBox="1"/>
            <p:nvPr/>
          </p:nvSpPr>
          <p:spPr>
            <a:xfrm>
              <a:off x="7557928" y="5397505"/>
              <a:ext cx="29948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rgbClr val="2323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Patrocínio: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8C3189E9-762C-DA0E-3E33-03B998CA10A5}"/>
                </a:ext>
              </a:extLst>
            </p:cNvPr>
            <p:cNvSpPr txBox="1"/>
            <p:nvPr/>
          </p:nvSpPr>
          <p:spPr>
            <a:xfrm>
              <a:off x="10733970" y="5642349"/>
              <a:ext cx="1212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Terras Raras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8FE3CCBC-D06C-A08A-2B7A-BE8757794F02}"/>
                </a:ext>
              </a:extLst>
            </p:cNvPr>
            <p:cNvSpPr txBox="1"/>
            <p:nvPr/>
          </p:nvSpPr>
          <p:spPr>
            <a:xfrm>
              <a:off x="7684940" y="5674504"/>
              <a:ext cx="358792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0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Diamante</a:t>
              </a:r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BA0E0992-A032-B817-FAF5-69859230B77B}"/>
                </a:ext>
              </a:extLst>
            </p:cNvPr>
            <p:cNvGrpSpPr/>
            <p:nvPr/>
          </p:nvGrpSpPr>
          <p:grpSpPr>
            <a:xfrm>
              <a:off x="3331687" y="5613439"/>
              <a:ext cx="3245908" cy="1375044"/>
              <a:chOff x="3331687" y="5613439"/>
              <a:chExt cx="3245908" cy="1375044"/>
            </a:xfrm>
          </p:grpSpPr>
          <p:pic>
            <p:nvPicPr>
              <p:cNvPr id="34" name="Picture 4" descr="Mobirise">
                <a:extLst>
                  <a:ext uri="{FF2B5EF4-FFF2-40B4-BE49-F238E27FC236}">
                    <a16:creationId xmlns:a16="http://schemas.microsoft.com/office/drawing/2014/main" id="{915068B0-A34D-9399-D435-5BC1ECA23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84" r="3821"/>
              <a:stretch>
                <a:fillRect/>
              </a:stretch>
            </p:blipFill>
            <p:spPr bwMode="auto">
              <a:xfrm>
                <a:off x="3372218" y="5613439"/>
                <a:ext cx="2504782" cy="693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FB2827C5-A231-E9F8-2CA1-6D25D5B60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7" t="23272" r="4921" b="26504"/>
              <a:stretch>
                <a:fillRect/>
              </a:stretch>
            </p:blipFill>
            <p:spPr>
              <a:xfrm>
                <a:off x="3331687" y="6418009"/>
                <a:ext cx="940493" cy="570474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81274F43-4D42-45DD-7875-0316BC6E9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611" y="5980693"/>
                <a:ext cx="488984" cy="652659"/>
              </a:xfrm>
              <a:prstGeom prst="rect">
                <a:avLst/>
              </a:prstGeom>
            </p:spPr>
          </p:pic>
        </p:grpSp>
      </p:grpSp>
      <p:pic>
        <p:nvPicPr>
          <p:cNvPr id="37" name="Imagem 36" descr="Logotipo&#10;&#10;O conteúdo gerado por IA pode estar incorreto.">
            <a:extLst>
              <a:ext uri="{FF2B5EF4-FFF2-40B4-BE49-F238E27FC236}">
                <a16:creationId xmlns:a16="http://schemas.microsoft.com/office/drawing/2014/main" id="{1C9C1C33-CEBD-9D3D-39D7-264A8982F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4" y="5549205"/>
            <a:ext cx="1630713" cy="1630713"/>
          </a:xfrm>
          <a:prstGeom prst="rect">
            <a:avLst/>
          </a:prstGeom>
        </p:spPr>
      </p:pic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830B78B7-D0E9-0100-4F56-D2736AD07D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9972897" y="1718529"/>
            <a:ext cx="1977470" cy="28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275C-9EC1-6AB6-FAEB-B13E5E3A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47A41A5-ED94-3BD9-FEAB-E3E903AFD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-4"/>
            <a:ext cx="418175" cy="68580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504FC2C-0C45-998B-09CE-85028AC60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11800708" y="-4"/>
            <a:ext cx="418175" cy="685800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BFB4FF9-58BA-9AF8-3380-03DB7A42C781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207844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8512-2C90-B311-BDD9-2DB31E84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B6B61EF-3900-61B2-E808-8324604CB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0" y="0"/>
            <a:ext cx="12192000" cy="43472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33F9879-8125-3434-8E61-D5AF93F17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0"/>
          <a:stretch>
            <a:fillRect/>
          </a:stretch>
        </p:blipFill>
        <p:spPr>
          <a:xfrm>
            <a:off x="-8270" y="6423278"/>
            <a:ext cx="12192000" cy="4347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885E16-4FD7-546D-4ED5-22B1C0B6242C}"/>
              </a:ext>
            </a:extLst>
          </p:cNvPr>
          <p:cNvSpPr txBox="1">
            <a:spLocks/>
          </p:cNvSpPr>
          <p:nvPr/>
        </p:nvSpPr>
        <p:spPr>
          <a:xfrm>
            <a:off x="1140600" y="787184"/>
            <a:ext cx="5173980" cy="10410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7F051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DO TEXTO </a:t>
            </a:r>
          </a:p>
          <a:p>
            <a:r>
              <a:rPr lang="pt-BR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 30)</a:t>
            </a:r>
          </a:p>
        </p:txBody>
      </p:sp>
    </p:spTree>
    <p:extLst>
      <p:ext uri="{BB962C8B-B14F-4D97-AF65-F5344CB8AC3E}">
        <p14:creationId xmlns:p14="http://schemas.microsoft.com/office/powerpoint/2010/main" val="2811269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276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Caio Rodrigues</dc:creator>
  <cp:lastModifiedBy>Samir Valcacio</cp:lastModifiedBy>
  <cp:revision>7</cp:revision>
  <dcterms:created xsi:type="dcterms:W3CDTF">2025-09-17T06:22:20Z</dcterms:created>
  <dcterms:modified xsi:type="dcterms:W3CDTF">2025-10-14T15:04:35Z</dcterms:modified>
</cp:coreProperties>
</file>