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17" d="100"/>
          <a:sy n="17" d="100"/>
        </p:scale>
        <p:origin x="15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18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30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8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24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9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0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89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7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15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88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46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57B7-04B8-4937-A0E3-2CD50902FC81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F854-B221-4D2E-9DF5-D45EF288B5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72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5780336" y="8507166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INTRODUÇÃO (Arial, 36)</a:t>
            </a:r>
            <a:endParaRPr sz="3546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859594" y="9549255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190978" y="25501698"/>
            <a:ext cx="80349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MATERIAIS E MÉTODOS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859594" y="26471664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94603" y="32427610"/>
            <a:ext cx="62276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3600" b="1" spc="21" dirty="0">
                <a:latin typeface="Arial"/>
                <a:cs typeface="Arial"/>
              </a:rPr>
              <a:t>RESU</a:t>
            </a:r>
            <a:r>
              <a:rPr sz="3600" b="1" spc="-245" dirty="0">
                <a:latin typeface="Arial"/>
                <a:cs typeface="Arial"/>
              </a:rPr>
              <a:t>L</a:t>
            </a:r>
            <a:r>
              <a:rPr lang="pt-BR" sz="3600" b="1" spc="-245" dirty="0">
                <a:latin typeface="Arial"/>
                <a:cs typeface="Arial"/>
              </a:rPr>
              <a:t>TADOS </a:t>
            </a:r>
            <a:r>
              <a:rPr lang="pt-BR" sz="3600" b="1" spc="21" dirty="0">
                <a:latin typeface="Arial"/>
                <a:cs typeface="Arial"/>
              </a:rPr>
              <a:t>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859594" y="33144391"/>
            <a:ext cx="15157065" cy="9233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2042070" y="31466867"/>
            <a:ext cx="57912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CONCLUSÕES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16551663" y="32551963"/>
            <a:ext cx="1508610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lang="pt-BR" sz="3100" dirty="0">
              <a:latin typeface="Arial"/>
              <a:cs typeface="Arial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22141330" y="38383369"/>
            <a:ext cx="39067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2400" b="1" spc="11" dirty="0">
                <a:latin typeface="Arial"/>
                <a:cs typeface="Arial"/>
              </a:rPr>
              <a:t>REFERÊNCIAS (Arial, 24)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16552604" y="39209118"/>
            <a:ext cx="15167979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(Arial, 24)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endParaRPr lang="pt-BR" sz="2400" dirty="0">
              <a:latin typeface="Arial"/>
              <a:cs typeface="Arial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16896473" y="19042264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97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2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(Arial, 28)</a:t>
            </a:r>
          </a:p>
          <a:p>
            <a:pPr marL="27290"/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870272" y="24109386"/>
            <a:ext cx="6005243" cy="429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dirty="0" err="1">
                <a:latin typeface="Arial"/>
                <a:cs typeface="Arial"/>
              </a:rPr>
              <a:t>Figur</a:t>
            </a:r>
            <a:r>
              <a:rPr lang="pt-BR" sz="2800" dirty="0">
                <a:latin typeface="Arial"/>
                <a:cs typeface="Arial"/>
              </a:rPr>
              <a:t>a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1.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</a:t>
            </a:r>
            <a:r>
              <a:rPr sz="2800" dirty="0">
                <a:latin typeface="Arial"/>
                <a:cs typeface="Arial"/>
              </a:rPr>
              <a:t>.</a:t>
            </a:r>
            <a:r>
              <a:rPr lang="pt-BR" sz="2800" dirty="0">
                <a:latin typeface="Arial"/>
                <a:cs typeface="Arial"/>
              </a:rPr>
              <a:t> (Arial, 28)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4" name="object 72"/>
          <p:cNvSpPr txBox="1"/>
          <p:nvPr/>
        </p:nvSpPr>
        <p:spPr>
          <a:xfrm>
            <a:off x="2997867" y="4161987"/>
            <a:ext cx="2619738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864" marR="10916" indent="-3100117" algn="ctr">
              <a:lnSpc>
                <a:spcPts val="4470"/>
              </a:lnSpc>
            </a:pPr>
            <a:r>
              <a:rPr lang="pt-BR" sz="6000" b="1" dirty="0">
                <a:latin typeface="Arial"/>
                <a:cs typeface="Arial"/>
              </a:rPr>
              <a:t>TÍTULO (sugestão da fonte: Arial, tamanho 60)</a:t>
            </a:r>
          </a:p>
          <a:p>
            <a:pPr marL="3132864" marR="10916" indent="-3100117" algn="ctr">
              <a:lnSpc>
                <a:spcPts val="4470"/>
              </a:lnSpc>
            </a:pPr>
            <a:endParaRPr lang="pt-BR" sz="4000" b="1" spc="32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3100" spc="32" dirty="0">
                <a:latin typeface="Arial"/>
                <a:cs typeface="Arial"/>
              </a:rPr>
              <a:t>Autores (Arial, 31)</a:t>
            </a:r>
            <a:endParaRPr lang="pt-BR" sz="3100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endParaRPr lang="pt-BR" sz="3116" i="1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2700" i="1" dirty="0">
                <a:latin typeface="Arial"/>
                <a:cs typeface="Arial"/>
              </a:rPr>
              <a:t>Instituições  (Arial, 27)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859594" y="15587396"/>
            <a:ext cx="14697678" cy="8436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16940093" y="9236642"/>
            <a:ext cx="14697678" cy="958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/>
          <p:cNvSpPr/>
          <p:nvPr/>
        </p:nvSpPr>
        <p:spPr>
          <a:xfrm>
            <a:off x="16940093" y="20116800"/>
            <a:ext cx="14697678" cy="9674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object 17"/>
          <p:cNvSpPr txBox="1"/>
          <p:nvPr/>
        </p:nvSpPr>
        <p:spPr>
          <a:xfrm>
            <a:off x="16896473" y="30079245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21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3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 (Arial, 28)</a:t>
            </a:r>
          </a:p>
          <a:p>
            <a:pPr marL="27290"/>
            <a:r>
              <a:rPr sz="2800" spc="-50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8975E5FD-552F-476E-83DD-65CDAB5E0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06" y="4303989"/>
            <a:ext cx="3709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200" dirty="0"/>
              <a:t>Inserir logo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7BBCE89E-624D-4B59-BED9-2873E732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7207" y="3980855"/>
            <a:ext cx="3207138" cy="26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200" dirty="0"/>
              <a:t>logo do patrocinador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4C5F72C-E70B-2920-70BA-56AD196BF94B}"/>
              </a:ext>
            </a:extLst>
          </p:cNvPr>
          <p:cNvSpPr/>
          <p:nvPr/>
        </p:nvSpPr>
        <p:spPr>
          <a:xfrm>
            <a:off x="306155" y="3588294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9A731C4-3994-2E58-380B-9844EFF6859D}"/>
              </a:ext>
            </a:extLst>
          </p:cNvPr>
          <p:cNvSpPr/>
          <p:nvPr/>
        </p:nvSpPr>
        <p:spPr>
          <a:xfrm>
            <a:off x="28290057" y="3542806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9FD09953-45F2-94FD-6106-E26B3DDD1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546" y="18661895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398952B1-E405-D5C8-8519-75B2CCBCD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999" y="24050121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6" name="Text Box 64">
            <a:extLst>
              <a:ext uri="{FF2B5EF4-FFF2-40B4-BE49-F238E27FC236}">
                <a16:creationId xmlns:a16="http://schemas.microsoft.com/office/drawing/2014/main" id="{C75BFD91-86E1-8F7C-AC98-24FDFC70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766" y="13147802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A9B56F-7A68-F154-3BE8-B60F0B45C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" y="7445"/>
            <a:ext cx="32399288" cy="355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44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77CB-7A4F-FCC8-3AF7-8882F876D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2AC25F6-8E5F-8615-A459-E6BD6740402F}"/>
              </a:ext>
            </a:extLst>
          </p:cNvPr>
          <p:cNvSpPr txBox="1"/>
          <p:nvPr/>
        </p:nvSpPr>
        <p:spPr>
          <a:xfrm>
            <a:off x="5780336" y="8507166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INTRODUÇÃO (Arial, 36)</a:t>
            </a:r>
            <a:endParaRPr sz="3546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5FA01C5-EEC2-379D-A224-6B3DFB52F3DA}"/>
              </a:ext>
            </a:extLst>
          </p:cNvPr>
          <p:cNvSpPr txBox="1"/>
          <p:nvPr/>
        </p:nvSpPr>
        <p:spPr>
          <a:xfrm>
            <a:off x="859594" y="9549255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F882A40-A5A2-D1F9-AEE2-4658A582272D}"/>
              </a:ext>
            </a:extLst>
          </p:cNvPr>
          <p:cNvSpPr txBox="1"/>
          <p:nvPr/>
        </p:nvSpPr>
        <p:spPr>
          <a:xfrm>
            <a:off x="4190978" y="25501698"/>
            <a:ext cx="80349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MATERIAIS E MÉTODOS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B881737-2B82-E1C4-72A2-2BA71AFC4481}"/>
              </a:ext>
            </a:extLst>
          </p:cNvPr>
          <p:cNvSpPr txBox="1"/>
          <p:nvPr/>
        </p:nvSpPr>
        <p:spPr>
          <a:xfrm>
            <a:off x="859594" y="26471664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330A6E9-AE2A-7717-B0DA-905B75CD84CE}"/>
              </a:ext>
            </a:extLst>
          </p:cNvPr>
          <p:cNvSpPr txBox="1"/>
          <p:nvPr/>
        </p:nvSpPr>
        <p:spPr>
          <a:xfrm>
            <a:off x="5094603" y="32427610"/>
            <a:ext cx="62276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3600" b="1" spc="21" dirty="0">
                <a:latin typeface="Arial"/>
                <a:cs typeface="Arial"/>
              </a:rPr>
              <a:t>RESU</a:t>
            </a:r>
            <a:r>
              <a:rPr sz="3600" b="1" spc="-245" dirty="0">
                <a:latin typeface="Arial"/>
                <a:cs typeface="Arial"/>
              </a:rPr>
              <a:t>L</a:t>
            </a:r>
            <a:r>
              <a:rPr lang="pt-BR" sz="3600" b="1" spc="-245" dirty="0">
                <a:latin typeface="Arial"/>
                <a:cs typeface="Arial"/>
              </a:rPr>
              <a:t>TADOS </a:t>
            </a:r>
            <a:r>
              <a:rPr lang="pt-BR" sz="3600" b="1" spc="21" dirty="0">
                <a:latin typeface="Arial"/>
                <a:cs typeface="Arial"/>
              </a:rPr>
              <a:t>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A511AFF-9CCA-BC88-6BAD-A8DC5548207F}"/>
              </a:ext>
            </a:extLst>
          </p:cNvPr>
          <p:cNvSpPr txBox="1"/>
          <p:nvPr/>
        </p:nvSpPr>
        <p:spPr>
          <a:xfrm>
            <a:off x="859594" y="33144391"/>
            <a:ext cx="15157065" cy="9233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27298D3-A953-EA08-7CF6-8B1614C2E7A4}"/>
              </a:ext>
            </a:extLst>
          </p:cNvPr>
          <p:cNvSpPr txBox="1"/>
          <p:nvPr/>
        </p:nvSpPr>
        <p:spPr>
          <a:xfrm>
            <a:off x="22042070" y="31466867"/>
            <a:ext cx="57912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CONCLUSÕES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52AAF61-0ED2-0251-68C7-FBE84580D926}"/>
              </a:ext>
            </a:extLst>
          </p:cNvPr>
          <p:cNvSpPr txBox="1"/>
          <p:nvPr/>
        </p:nvSpPr>
        <p:spPr>
          <a:xfrm>
            <a:off x="16551663" y="32551963"/>
            <a:ext cx="1508610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lang="pt-BR" sz="31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0DAEBCE7-E959-6DD4-B884-503D10600844}"/>
              </a:ext>
            </a:extLst>
          </p:cNvPr>
          <p:cNvSpPr txBox="1"/>
          <p:nvPr/>
        </p:nvSpPr>
        <p:spPr>
          <a:xfrm>
            <a:off x="22141330" y="38383369"/>
            <a:ext cx="39067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2400" b="1" spc="11" dirty="0">
                <a:latin typeface="Arial"/>
                <a:cs typeface="Arial"/>
              </a:rPr>
              <a:t>REFERÊNCIAS (Arial, 24)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E548922D-4B56-7801-99C9-CFFA6E9F5E3E}"/>
              </a:ext>
            </a:extLst>
          </p:cNvPr>
          <p:cNvSpPr txBox="1"/>
          <p:nvPr/>
        </p:nvSpPr>
        <p:spPr>
          <a:xfrm>
            <a:off x="16552604" y="39209118"/>
            <a:ext cx="15167979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(Arial, 24)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endParaRPr lang="pt-BR" sz="2400" dirty="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7978FB4D-5F20-65E9-E74D-783F5F549C1B}"/>
              </a:ext>
            </a:extLst>
          </p:cNvPr>
          <p:cNvSpPr txBox="1"/>
          <p:nvPr/>
        </p:nvSpPr>
        <p:spPr>
          <a:xfrm>
            <a:off x="16896473" y="19042264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97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2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(Arial, 28)</a:t>
            </a:r>
          </a:p>
          <a:p>
            <a:pPr marL="27290"/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6083B812-AA8A-8F0A-0A83-5FE77A5B2E47}"/>
              </a:ext>
            </a:extLst>
          </p:cNvPr>
          <p:cNvSpPr txBox="1"/>
          <p:nvPr/>
        </p:nvSpPr>
        <p:spPr>
          <a:xfrm>
            <a:off x="870272" y="24109386"/>
            <a:ext cx="6005243" cy="429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dirty="0" err="1">
                <a:latin typeface="Arial"/>
                <a:cs typeface="Arial"/>
              </a:rPr>
              <a:t>Figur</a:t>
            </a:r>
            <a:r>
              <a:rPr lang="pt-BR" sz="2800" dirty="0">
                <a:latin typeface="Arial"/>
                <a:cs typeface="Arial"/>
              </a:rPr>
              <a:t>a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1.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</a:t>
            </a:r>
            <a:r>
              <a:rPr sz="2800" dirty="0">
                <a:latin typeface="Arial"/>
                <a:cs typeface="Arial"/>
              </a:rPr>
              <a:t>.</a:t>
            </a:r>
            <a:r>
              <a:rPr lang="pt-BR" sz="2800" dirty="0">
                <a:latin typeface="Arial"/>
                <a:cs typeface="Arial"/>
              </a:rPr>
              <a:t> (Arial, 28)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4" name="object 72">
            <a:extLst>
              <a:ext uri="{FF2B5EF4-FFF2-40B4-BE49-F238E27FC236}">
                <a16:creationId xmlns:a16="http://schemas.microsoft.com/office/drawing/2014/main" id="{7255F4CE-3F43-2D38-2C85-DDB8EDAF8209}"/>
              </a:ext>
            </a:extLst>
          </p:cNvPr>
          <p:cNvSpPr txBox="1"/>
          <p:nvPr/>
        </p:nvSpPr>
        <p:spPr>
          <a:xfrm>
            <a:off x="2997867" y="4161987"/>
            <a:ext cx="2619738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864" marR="10916" indent="-3100117" algn="ctr">
              <a:lnSpc>
                <a:spcPts val="4470"/>
              </a:lnSpc>
            </a:pPr>
            <a:r>
              <a:rPr lang="pt-BR" sz="6000" b="1" dirty="0">
                <a:latin typeface="Arial"/>
                <a:cs typeface="Arial"/>
              </a:rPr>
              <a:t>TÍTULO (sugestão da fonte: Arial, tamanho 60)</a:t>
            </a:r>
          </a:p>
          <a:p>
            <a:pPr marL="3132864" marR="10916" indent="-3100117" algn="ctr">
              <a:lnSpc>
                <a:spcPts val="4470"/>
              </a:lnSpc>
            </a:pPr>
            <a:endParaRPr lang="pt-BR" sz="4000" b="1" spc="32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3100" spc="32" dirty="0">
                <a:latin typeface="Arial"/>
                <a:cs typeface="Arial"/>
              </a:rPr>
              <a:t>Autores (Arial, 31)</a:t>
            </a:r>
            <a:endParaRPr lang="pt-BR" sz="3100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endParaRPr lang="pt-BR" sz="3116" i="1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2700" i="1" dirty="0">
                <a:latin typeface="Arial"/>
                <a:cs typeface="Arial"/>
              </a:rPr>
              <a:t>Instituições  (Arial, 27)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81EA4391-C692-2F6A-64BE-423FFA12D9C3}"/>
              </a:ext>
            </a:extLst>
          </p:cNvPr>
          <p:cNvSpPr/>
          <p:nvPr/>
        </p:nvSpPr>
        <p:spPr>
          <a:xfrm>
            <a:off x="859594" y="15587396"/>
            <a:ext cx="14697678" cy="8436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1CAFB667-578A-2239-E227-7DB16C291859}"/>
              </a:ext>
            </a:extLst>
          </p:cNvPr>
          <p:cNvSpPr/>
          <p:nvPr/>
        </p:nvSpPr>
        <p:spPr>
          <a:xfrm>
            <a:off x="16940093" y="9236642"/>
            <a:ext cx="14697678" cy="958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1AA8D80B-7DE2-293D-4664-DA170F439F8D}"/>
              </a:ext>
            </a:extLst>
          </p:cNvPr>
          <p:cNvSpPr/>
          <p:nvPr/>
        </p:nvSpPr>
        <p:spPr>
          <a:xfrm>
            <a:off x="16940093" y="20116800"/>
            <a:ext cx="14697678" cy="9674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79D4F627-3A2B-0DCC-0FD6-DC33E9E3ABF2}"/>
              </a:ext>
            </a:extLst>
          </p:cNvPr>
          <p:cNvSpPr txBox="1"/>
          <p:nvPr/>
        </p:nvSpPr>
        <p:spPr>
          <a:xfrm>
            <a:off x="16896473" y="30079245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21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3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 (Arial, 28)</a:t>
            </a:r>
          </a:p>
          <a:p>
            <a:pPr marL="27290"/>
            <a:r>
              <a:rPr sz="2800" spc="-50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0E4053D9-2D51-1B96-308B-2D268EA3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06" y="4303989"/>
            <a:ext cx="3709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200" dirty="0"/>
              <a:t>Inserir logo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C07D65D8-97DE-C54D-DF70-B0556616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7207" y="3980855"/>
            <a:ext cx="3207138" cy="26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200" dirty="0"/>
              <a:t>logo do patrocinador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BBD6663-F6FF-CB5C-6730-9855386B21B7}"/>
              </a:ext>
            </a:extLst>
          </p:cNvPr>
          <p:cNvSpPr/>
          <p:nvPr/>
        </p:nvSpPr>
        <p:spPr>
          <a:xfrm>
            <a:off x="306155" y="3531144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0E4D01D-24A6-60F5-2E52-55C7580D0777}"/>
              </a:ext>
            </a:extLst>
          </p:cNvPr>
          <p:cNvSpPr/>
          <p:nvPr/>
        </p:nvSpPr>
        <p:spPr>
          <a:xfrm>
            <a:off x="28347207" y="3485656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EEA5C405-8654-3F1F-09E3-953D3961C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546" y="18661895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C3EEC5C3-55A3-07AB-001E-789A31CE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999" y="24050121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6" name="Text Box 64">
            <a:extLst>
              <a:ext uri="{FF2B5EF4-FFF2-40B4-BE49-F238E27FC236}">
                <a16:creationId xmlns:a16="http://schemas.microsoft.com/office/drawing/2014/main" id="{BA92BF94-C639-D242-454E-0294F880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766" y="13147802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E3BB97-4E40-0D0D-3280-5B2AF68D2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78"/>
            <a:ext cx="32399288" cy="355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45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BFFD0-CBF2-046B-8AA4-9928745E7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95D7C78-8488-CD4B-8636-A6DF87F9D9CD}"/>
              </a:ext>
            </a:extLst>
          </p:cNvPr>
          <p:cNvSpPr txBox="1"/>
          <p:nvPr/>
        </p:nvSpPr>
        <p:spPr>
          <a:xfrm>
            <a:off x="5780336" y="8507166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INTRODUÇÃO (Arial, 36)</a:t>
            </a:r>
            <a:endParaRPr sz="3546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970726F-6CB4-BB79-01A7-DD241E46D7A8}"/>
              </a:ext>
            </a:extLst>
          </p:cNvPr>
          <p:cNvSpPr txBox="1"/>
          <p:nvPr/>
        </p:nvSpPr>
        <p:spPr>
          <a:xfrm>
            <a:off x="859594" y="9549255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E0F4518-5702-E9EB-6E51-5CE772818AAD}"/>
              </a:ext>
            </a:extLst>
          </p:cNvPr>
          <p:cNvSpPr txBox="1"/>
          <p:nvPr/>
        </p:nvSpPr>
        <p:spPr>
          <a:xfrm>
            <a:off x="4190978" y="25501698"/>
            <a:ext cx="80349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MATERIAIS E MÉTODOS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B13EF5A-7949-4B10-028C-4CC37D7703F7}"/>
              </a:ext>
            </a:extLst>
          </p:cNvPr>
          <p:cNvSpPr txBox="1"/>
          <p:nvPr/>
        </p:nvSpPr>
        <p:spPr>
          <a:xfrm>
            <a:off x="859594" y="26471664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83A8C4F-4B33-682A-7506-0B83D072291A}"/>
              </a:ext>
            </a:extLst>
          </p:cNvPr>
          <p:cNvSpPr txBox="1"/>
          <p:nvPr/>
        </p:nvSpPr>
        <p:spPr>
          <a:xfrm>
            <a:off x="5094603" y="32427610"/>
            <a:ext cx="62276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3600" b="1" spc="21" dirty="0">
                <a:latin typeface="Arial"/>
                <a:cs typeface="Arial"/>
              </a:rPr>
              <a:t>RESU</a:t>
            </a:r>
            <a:r>
              <a:rPr sz="3600" b="1" spc="-245" dirty="0">
                <a:latin typeface="Arial"/>
                <a:cs typeface="Arial"/>
              </a:rPr>
              <a:t>L</a:t>
            </a:r>
            <a:r>
              <a:rPr lang="pt-BR" sz="3600" b="1" spc="-245" dirty="0">
                <a:latin typeface="Arial"/>
                <a:cs typeface="Arial"/>
              </a:rPr>
              <a:t>TADOS </a:t>
            </a:r>
            <a:r>
              <a:rPr lang="pt-BR" sz="3600" b="1" spc="21" dirty="0">
                <a:latin typeface="Arial"/>
                <a:cs typeface="Arial"/>
              </a:rPr>
              <a:t>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4BBF63F-A220-86A3-4362-7FA2F4109620}"/>
              </a:ext>
            </a:extLst>
          </p:cNvPr>
          <p:cNvSpPr txBox="1"/>
          <p:nvPr/>
        </p:nvSpPr>
        <p:spPr>
          <a:xfrm>
            <a:off x="859594" y="33144391"/>
            <a:ext cx="15157065" cy="9233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C075FCEE-70A6-641A-C754-A22C7D9238C1}"/>
              </a:ext>
            </a:extLst>
          </p:cNvPr>
          <p:cNvSpPr txBox="1"/>
          <p:nvPr/>
        </p:nvSpPr>
        <p:spPr>
          <a:xfrm>
            <a:off x="22042070" y="31466867"/>
            <a:ext cx="57912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CONCLUSÕES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570E7FC-E362-A19F-2453-793109F47C32}"/>
              </a:ext>
            </a:extLst>
          </p:cNvPr>
          <p:cNvSpPr txBox="1"/>
          <p:nvPr/>
        </p:nvSpPr>
        <p:spPr>
          <a:xfrm>
            <a:off x="16551663" y="32551963"/>
            <a:ext cx="1508610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lang="pt-BR" sz="31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3E4F8DB0-539F-C385-8240-0AD8A1B97732}"/>
              </a:ext>
            </a:extLst>
          </p:cNvPr>
          <p:cNvSpPr txBox="1"/>
          <p:nvPr/>
        </p:nvSpPr>
        <p:spPr>
          <a:xfrm>
            <a:off x="22141330" y="38383369"/>
            <a:ext cx="39067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2400" b="1" spc="11" dirty="0">
                <a:latin typeface="Arial"/>
                <a:cs typeface="Arial"/>
              </a:rPr>
              <a:t>REFERÊNCIAS (Arial, 24)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04D8FF34-21BF-D4A9-9041-EC11CF27C368}"/>
              </a:ext>
            </a:extLst>
          </p:cNvPr>
          <p:cNvSpPr txBox="1"/>
          <p:nvPr/>
        </p:nvSpPr>
        <p:spPr>
          <a:xfrm>
            <a:off x="16552604" y="39209118"/>
            <a:ext cx="15167979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(Arial, 24)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endParaRPr lang="pt-BR" sz="2400" dirty="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FFEEF3A4-D213-B11E-9AE3-61CC525A6C70}"/>
              </a:ext>
            </a:extLst>
          </p:cNvPr>
          <p:cNvSpPr txBox="1"/>
          <p:nvPr/>
        </p:nvSpPr>
        <p:spPr>
          <a:xfrm>
            <a:off x="16896473" y="19042264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97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2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(Arial, 28)</a:t>
            </a:r>
          </a:p>
          <a:p>
            <a:pPr marL="27290"/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391F2FD5-732B-A911-8BC6-358DDB239F4A}"/>
              </a:ext>
            </a:extLst>
          </p:cNvPr>
          <p:cNvSpPr txBox="1"/>
          <p:nvPr/>
        </p:nvSpPr>
        <p:spPr>
          <a:xfrm>
            <a:off x="870272" y="24109386"/>
            <a:ext cx="6005243" cy="429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dirty="0" err="1">
                <a:latin typeface="Arial"/>
                <a:cs typeface="Arial"/>
              </a:rPr>
              <a:t>Figur</a:t>
            </a:r>
            <a:r>
              <a:rPr lang="pt-BR" sz="2800" dirty="0">
                <a:latin typeface="Arial"/>
                <a:cs typeface="Arial"/>
              </a:rPr>
              <a:t>a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1.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</a:t>
            </a:r>
            <a:r>
              <a:rPr sz="2800" dirty="0">
                <a:latin typeface="Arial"/>
                <a:cs typeface="Arial"/>
              </a:rPr>
              <a:t>.</a:t>
            </a:r>
            <a:r>
              <a:rPr lang="pt-BR" sz="2800" dirty="0">
                <a:latin typeface="Arial"/>
                <a:cs typeface="Arial"/>
              </a:rPr>
              <a:t> (Arial, 28)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4" name="object 72">
            <a:extLst>
              <a:ext uri="{FF2B5EF4-FFF2-40B4-BE49-F238E27FC236}">
                <a16:creationId xmlns:a16="http://schemas.microsoft.com/office/drawing/2014/main" id="{C1E07DD6-A825-B75A-BA22-1233FE9875BB}"/>
              </a:ext>
            </a:extLst>
          </p:cNvPr>
          <p:cNvSpPr txBox="1"/>
          <p:nvPr/>
        </p:nvSpPr>
        <p:spPr>
          <a:xfrm>
            <a:off x="2997867" y="4161987"/>
            <a:ext cx="2619738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864" marR="10916" indent="-3100117" algn="ctr">
              <a:lnSpc>
                <a:spcPts val="4470"/>
              </a:lnSpc>
            </a:pPr>
            <a:r>
              <a:rPr lang="pt-BR" sz="6000" b="1" dirty="0">
                <a:latin typeface="Arial"/>
                <a:cs typeface="Arial"/>
              </a:rPr>
              <a:t>TÍTULO (sugestão da fonte: Arial, tamanho 60)</a:t>
            </a:r>
          </a:p>
          <a:p>
            <a:pPr marL="3132864" marR="10916" indent="-3100117" algn="ctr">
              <a:lnSpc>
                <a:spcPts val="4470"/>
              </a:lnSpc>
            </a:pPr>
            <a:endParaRPr lang="pt-BR" sz="4000" b="1" spc="32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3100" spc="32" dirty="0">
                <a:latin typeface="Arial"/>
                <a:cs typeface="Arial"/>
              </a:rPr>
              <a:t>Autores (Arial, 31)</a:t>
            </a:r>
            <a:endParaRPr lang="pt-BR" sz="3100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endParaRPr lang="pt-BR" sz="3116" i="1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2700" i="1" dirty="0">
                <a:latin typeface="Arial"/>
                <a:cs typeface="Arial"/>
              </a:rPr>
              <a:t>Instituições  (Arial, 27)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39F66A49-AC41-D691-1949-66E81AC5BB03}"/>
              </a:ext>
            </a:extLst>
          </p:cNvPr>
          <p:cNvSpPr/>
          <p:nvPr/>
        </p:nvSpPr>
        <p:spPr>
          <a:xfrm>
            <a:off x="859594" y="15587396"/>
            <a:ext cx="14697678" cy="8436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0E03A3E7-1914-0C51-2418-EC8CC1D541AC}"/>
              </a:ext>
            </a:extLst>
          </p:cNvPr>
          <p:cNvSpPr/>
          <p:nvPr/>
        </p:nvSpPr>
        <p:spPr>
          <a:xfrm>
            <a:off x="16940093" y="9236642"/>
            <a:ext cx="14697678" cy="958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1C9FDB4D-337F-7A5A-2B75-D54DEF85569A}"/>
              </a:ext>
            </a:extLst>
          </p:cNvPr>
          <p:cNvSpPr/>
          <p:nvPr/>
        </p:nvSpPr>
        <p:spPr>
          <a:xfrm>
            <a:off x="16940093" y="20116800"/>
            <a:ext cx="14697678" cy="9674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4FF3E1CF-88EE-539F-1112-1928D1FECC63}"/>
              </a:ext>
            </a:extLst>
          </p:cNvPr>
          <p:cNvSpPr txBox="1"/>
          <p:nvPr/>
        </p:nvSpPr>
        <p:spPr>
          <a:xfrm>
            <a:off x="16896473" y="30079245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21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3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 (Arial, 28)</a:t>
            </a:r>
          </a:p>
          <a:p>
            <a:pPr marL="27290"/>
            <a:r>
              <a:rPr sz="2800" spc="-50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A1EFBBC5-8317-DD6C-35D8-F2F741666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06" y="4303989"/>
            <a:ext cx="3709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200" dirty="0"/>
              <a:t>Inserir logo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90B4EA19-0C50-7E8B-D7AF-9A49B2A6A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7207" y="3980855"/>
            <a:ext cx="3207138" cy="26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200" dirty="0"/>
              <a:t>logo do patrocinador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0F5816-68D8-ABD4-F6B8-BF488AA89B0C}"/>
              </a:ext>
            </a:extLst>
          </p:cNvPr>
          <p:cNvSpPr/>
          <p:nvPr/>
        </p:nvSpPr>
        <p:spPr>
          <a:xfrm>
            <a:off x="306155" y="3874044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6C98FF3-9F60-0D69-CDB3-A8B49CAFE749}"/>
              </a:ext>
            </a:extLst>
          </p:cNvPr>
          <p:cNvSpPr/>
          <p:nvPr/>
        </p:nvSpPr>
        <p:spPr>
          <a:xfrm>
            <a:off x="28347207" y="3657106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FE91FF00-3B3F-0134-A183-05A3279FB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546" y="18661895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89BC2431-00E3-23E9-EA89-66799F4A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999" y="24050121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6" name="Text Box 64">
            <a:extLst>
              <a:ext uri="{FF2B5EF4-FFF2-40B4-BE49-F238E27FC236}">
                <a16:creationId xmlns:a16="http://schemas.microsoft.com/office/drawing/2014/main" id="{3BDDADB2-A66A-03B9-8507-3B9C3B56F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766" y="13147802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64B472-AEC3-E7F2-90E3-C32527EC4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5"/>
            <a:ext cx="32399288" cy="355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88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C2F0D-F64C-1C2E-89FD-FA4F3078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60882AE-1A50-4C69-73EB-4E882E14D498}"/>
              </a:ext>
            </a:extLst>
          </p:cNvPr>
          <p:cNvSpPr txBox="1"/>
          <p:nvPr/>
        </p:nvSpPr>
        <p:spPr>
          <a:xfrm>
            <a:off x="5780336" y="8507166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INTRODUÇÃO (Arial, 36)</a:t>
            </a:r>
            <a:endParaRPr sz="3546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6015879-45D5-1AEF-E3C3-AF831EFECCCA}"/>
              </a:ext>
            </a:extLst>
          </p:cNvPr>
          <p:cNvSpPr txBox="1"/>
          <p:nvPr/>
        </p:nvSpPr>
        <p:spPr>
          <a:xfrm>
            <a:off x="859594" y="9549255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EDA112B-9A0E-C64D-2104-E117B343B480}"/>
              </a:ext>
            </a:extLst>
          </p:cNvPr>
          <p:cNvSpPr txBox="1"/>
          <p:nvPr/>
        </p:nvSpPr>
        <p:spPr>
          <a:xfrm>
            <a:off x="4190978" y="25501698"/>
            <a:ext cx="80349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MATERIAIS E MÉTODOS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C788480-99A8-EC92-7332-B552F3E164B0}"/>
              </a:ext>
            </a:extLst>
          </p:cNvPr>
          <p:cNvSpPr txBox="1"/>
          <p:nvPr/>
        </p:nvSpPr>
        <p:spPr>
          <a:xfrm>
            <a:off x="859594" y="26471664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75B50F0B-E951-2703-3642-27D58B7D3BB3}"/>
              </a:ext>
            </a:extLst>
          </p:cNvPr>
          <p:cNvSpPr txBox="1"/>
          <p:nvPr/>
        </p:nvSpPr>
        <p:spPr>
          <a:xfrm>
            <a:off x="5094603" y="32427610"/>
            <a:ext cx="62276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3600" b="1" spc="21" dirty="0">
                <a:latin typeface="Arial"/>
                <a:cs typeface="Arial"/>
              </a:rPr>
              <a:t>RESU</a:t>
            </a:r>
            <a:r>
              <a:rPr sz="3600" b="1" spc="-245" dirty="0">
                <a:latin typeface="Arial"/>
                <a:cs typeface="Arial"/>
              </a:rPr>
              <a:t>L</a:t>
            </a:r>
            <a:r>
              <a:rPr lang="pt-BR" sz="3600" b="1" spc="-245" dirty="0">
                <a:latin typeface="Arial"/>
                <a:cs typeface="Arial"/>
              </a:rPr>
              <a:t>TADOS </a:t>
            </a:r>
            <a:r>
              <a:rPr lang="pt-BR" sz="3600" b="1" spc="21" dirty="0">
                <a:latin typeface="Arial"/>
                <a:cs typeface="Arial"/>
              </a:rPr>
              <a:t>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B05D93C-9B9F-850C-494E-538AE053D9CF}"/>
              </a:ext>
            </a:extLst>
          </p:cNvPr>
          <p:cNvSpPr txBox="1"/>
          <p:nvPr/>
        </p:nvSpPr>
        <p:spPr>
          <a:xfrm>
            <a:off x="859594" y="33144391"/>
            <a:ext cx="15157065" cy="9233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E3FFC84-DCA2-46C4-C069-ED8B9846BA04}"/>
              </a:ext>
            </a:extLst>
          </p:cNvPr>
          <p:cNvSpPr txBox="1"/>
          <p:nvPr/>
        </p:nvSpPr>
        <p:spPr>
          <a:xfrm>
            <a:off x="22042070" y="31466867"/>
            <a:ext cx="57912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CONCLUSÕES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266FC125-3CCC-A2D8-4B1A-E360F56DC035}"/>
              </a:ext>
            </a:extLst>
          </p:cNvPr>
          <p:cNvSpPr txBox="1"/>
          <p:nvPr/>
        </p:nvSpPr>
        <p:spPr>
          <a:xfrm>
            <a:off x="16551663" y="32551963"/>
            <a:ext cx="1508610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lang="pt-BR" sz="31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7A6A3CCA-8768-7DE5-BFB4-B4BFAF2EFDF8}"/>
              </a:ext>
            </a:extLst>
          </p:cNvPr>
          <p:cNvSpPr txBox="1"/>
          <p:nvPr/>
        </p:nvSpPr>
        <p:spPr>
          <a:xfrm>
            <a:off x="22141330" y="38383369"/>
            <a:ext cx="39067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2400" b="1" spc="11" dirty="0">
                <a:latin typeface="Arial"/>
                <a:cs typeface="Arial"/>
              </a:rPr>
              <a:t>REFERÊNCIAS (Arial, 24)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21995561-E5D4-FF0C-DCC3-86ABB5E1831C}"/>
              </a:ext>
            </a:extLst>
          </p:cNvPr>
          <p:cNvSpPr txBox="1"/>
          <p:nvPr/>
        </p:nvSpPr>
        <p:spPr>
          <a:xfrm>
            <a:off x="16552604" y="39209118"/>
            <a:ext cx="15167979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(Arial, 24)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endParaRPr lang="pt-BR" sz="2400" dirty="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E5D84DB6-C66E-516B-8749-4E1939C58A84}"/>
              </a:ext>
            </a:extLst>
          </p:cNvPr>
          <p:cNvSpPr txBox="1"/>
          <p:nvPr/>
        </p:nvSpPr>
        <p:spPr>
          <a:xfrm>
            <a:off x="16896473" y="19042264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97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2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(Arial, 28)</a:t>
            </a:r>
          </a:p>
          <a:p>
            <a:pPr marL="27290"/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FBD432CA-4EFF-C692-C0E2-D40D4D611BC2}"/>
              </a:ext>
            </a:extLst>
          </p:cNvPr>
          <p:cNvSpPr txBox="1"/>
          <p:nvPr/>
        </p:nvSpPr>
        <p:spPr>
          <a:xfrm>
            <a:off x="870272" y="24109386"/>
            <a:ext cx="6005243" cy="429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dirty="0" err="1">
                <a:latin typeface="Arial"/>
                <a:cs typeface="Arial"/>
              </a:rPr>
              <a:t>Figur</a:t>
            </a:r>
            <a:r>
              <a:rPr lang="pt-BR" sz="2800" dirty="0">
                <a:latin typeface="Arial"/>
                <a:cs typeface="Arial"/>
              </a:rPr>
              <a:t>a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1.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</a:t>
            </a:r>
            <a:r>
              <a:rPr sz="2800" dirty="0">
                <a:latin typeface="Arial"/>
                <a:cs typeface="Arial"/>
              </a:rPr>
              <a:t>.</a:t>
            </a:r>
            <a:r>
              <a:rPr lang="pt-BR" sz="2800" dirty="0">
                <a:latin typeface="Arial"/>
                <a:cs typeface="Arial"/>
              </a:rPr>
              <a:t> (Arial, 28)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4" name="object 72">
            <a:extLst>
              <a:ext uri="{FF2B5EF4-FFF2-40B4-BE49-F238E27FC236}">
                <a16:creationId xmlns:a16="http://schemas.microsoft.com/office/drawing/2014/main" id="{E7362CCA-F4BC-87C2-4798-F63CF469352C}"/>
              </a:ext>
            </a:extLst>
          </p:cNvPr>
          <p:cNvSpPr txBox="1"/>
          <p:nvPr/>
        </p:nvSpPr>
        <p:spPr>
          <a:xfrm>
            <a:off x="2997867" y="4161987"/>
            <a:ext cx="2619738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864" marR="10916" indent="-3100117" algn="ctr">
              <a:lnSpc>
                <a:spcPts val="4470"/>
              </a:lnSpc>
            </a:pPr>
            <a:r>
              <a:rPr lang="pt-BR" sz="6000" b="1" dirty="0">
                <a:latin typeface="Arial"/>
                <a:cs typeface="Arial"/>
              </a:rPr>
              <a:t>TÍTULO (sugestão da fonte: Arial, tamanho 60)</a:t>
            </a:r>
          </a:p>
          <a:p>
            <a:pPr marL="3132864" marR="10916" indent="-3100117" algn="ctr">
              <a:lnSpc>
                <a:spcPts val="4470"/>
              </a:lnSpc>
            </a:pPr>
            <a:endParaRPr lang="pt-BR" sz="4000" b="1" spc="32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3100" spc="32" dirty="0">
                <a:latin typeface="Arial"/>
                <a:cs typeface="Arial"/>
              </a:rPr>
              <a:t>Autores (Arial, 31)</a:t>
            </a:r>
            <a:endParaRPr lang="pt-BR" sz="3100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endParaRPr lang="pt-BR" sz="3116" i="1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2700" i="1" dirty="0">
                <a:latin typeface="Arial"/>
                <a:cs typeface="Arial"/>
              </a:rPr>
              <a:t>Instituições  (Arial, 27)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730A61D0-B7D0-9AF3-FC7D-878F6ED177B5}"/>
              </a:ext>
            </a:extLst>
          </p:cNvPr>
          <p:cNvSpPr/>
          <p:nvPr/>
        </p:nvSpPr>
        <p:spPr>
          <a:xfrm>
            <a:off x="859594" y="15587396"/>
            <a:ext cx="14697678" cy="8436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AAA63993-81BE-E85F-9678-B1E2E6D61258}"/>
              </a:ext>
            </a:extLst>
          </p:cNvPr>
          <p:cNvSpPr/>
          <p:nvPr/>
        </p:nvSpPr>
        <p:spPr>
          <a:xfrm>
            <a:off x="16940093" y="9236642"/>
            <a:ext cx="14697678" cy="958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4644A17C-CD3E-0C0F-BE3A-9F6C89FC5E22}"/>
              </a:ext>
            </a:extLst>
          </p:cNvPr>
          <p:cNvSpPr/>
          <p:nvPr/>
        </p:nvSpPr>
        <p:spPr>
          <a:xfrm>
            <a:off x="16940093" y="20116800"/>
            <a:ext cx="14697678" cy="9674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EBCD0EC1-DD44-DFA9-0E4D-6CA126591ED3}"/>
              </a:ext>
            </a:extLst>
          </p:cNvPr>
          <p:cNvSpPr txBox="1"/>
          <p:nvPr/>
        </p:nvSpPr>
        <p:spPr>
          <a:xfrm>
            <a:off x="16896473" y="30079245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21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3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 (Arial, 28)</a:t>
            </a:r>
          </a:p>
          <a:p>
            <a:pPr marL="27290"/>
            <a:r>
              <a:rPr sz="2800" spc="-50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F865F04A-CAAB-1E7F-BF9D-A95926BA7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06" y="4303989"/>
            <a:ext cx="3709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200" dirty="0"/>
              <a:t>Inserir logo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A6CF2701-10A3-11EE-9A80-2AAE9C31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7207" y="3980855"/>
            <a:ext cx="3207138" cy="26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200" dirty="0"/>
              <a:t>logo do patrocinador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9727410-9A20-8C35-1401-68C27518BDBB}"/>
              </a:ext>
            </a:extLst>
          </p:cNvPr>
          <p:cNvSpPr/>
          <p:nvPr/>
        </p:nvSpPr>
        <p:spPr>
          <a:xfrm>
            <a:off x="306155" y="3645444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C93B7AC-7A93-531C-1D4B-D08DAB1354B8}"/>
              </a:ext>
            </a:extLst>
          </p:cNvPr>
          <p:cNvSpPr/>
          <p:nvPr/>
        </p:nvSpPr>
        <p:spPr>
          <a:xfrm>
            <a:off x="28347207" y="3771406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3FF5A6B8-8320-0BC5-6DD0-905258508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546" y="18661895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C35B04C4-47F4-58D7-23D9-85B13F9D8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999" y="24050121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6" name="Text Box 64">
            <a:extLst>
              <a:ext uri="{FF2B5EF4-FFF2-40B4-BE49-F238E27FC236}">
                <a16:creationId xmlns:a16="http://schemas.microsoft.com/office/drawing/2014/main" id="{72768B31-4D71-1B72-8B45-7F99754C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766" y="13147802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6059AAA-C81E-BC41-D48B-83F3B54DE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5"/>
            <a:ext cx="32399288" cy="355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84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7C3F-70B8-86F5-C99D-0E5E04A6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10DD815-F31D-290C-343F-224815B45DF1}"/>
              </a:ext>
            </a:extLst>
          </p:cNvPr>
          <p:cNvSpPr txBox="1"/>
          <p:nvPr/>
        </p:nvSpPr>
        <p:spPr>
          <a:xfrm>
            <a:off x="5780336" y="8507166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INTRODUÇÃO (Arial, 36)</a:t>
            </a:r>
            <a:endParaRPr sz="3546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E015001-5320-B34B-2569-80EC515BE6BB}"/>
              </a:ext>
            </a:extLst>
          </p:cNvPr>
          <p:cNvSpPr txBox="1"/>
          <p:nvPr/>
        </p:nvSpPr>
        <p:spPr>
          <a:xfrm>
            <a:off x="859594" y="9549255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FDDCB91-EB83-ED8F-4B8F-191723EBCF01}"/>
              </a:ext>
            </a:extLst>
          </p:cNvPr>
          <p:cNvSpPr txBox="1"/>
          <p:nvPr/>
        </p:nvSpPr>
        <p:spPr>
          <a:xfrm>
            <a:off x="4190978" y="25501698"/>
            <a:ext cx="80349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MATERIAIS E MÉTODOS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662275A-6401-5B3C-3D39-02CDCDE9FD40}"/>
              </a:ext>
            </a:extLst>
          </p:cNvPr>
          <p:cNvSpPr txBox="1"/>
          <p:nvPr/>
        </p:nvSpPr>
        <p:spPr>
          <a:xfrm>
            <a:off x="859594" y="26471664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31358FF-A695-64DB-35D4-9A1746BB1F41}"/>
              </a:ext>
            </a:extLst>
          </p:cNvPr>
          <p:cNvSpPr txBox="1"/>
          <p:nvPr/>
        </p:nvSpPr>
        <p:spPr>
          <a:xfrm>
            <a:off x="5094603" y="32427610"/>
            <a:ext cx="62276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3600" b="1" spc="21" dirty="0">
                <a:latin typeface="Arial"/>
                <a:cs typeface="Arial"/>
              </a:rPr>
              <a:t>RESU</a:t>
            </a:r>
            <a:r>
              <a:rPr sz="3600" b="1" spc="-245" dirty="0">
                <a:latin typeface="Arial"/>
                <a:cs typeface="Arial"/>
              </a:rPr>
              <a:t>L</a:t>
            </a:r>
            <a:r>
              <a:rPr lang="pt-BR" sz="3600" b="1" spc="-245" dirty="0">
                <a:latin typeface="Arial"/>
                <a:cs typeface="Arial"/>
              </a:rPr>
              <a:t>TADOS </a:t>
            </a:r>
            <a:r>
              <a:rPr lang="pt-BR" sz="3600" b="1" spc="21" dirty="0">
                <a:latin typeface="Arial"/>
                <a:cs typeface="Arial"/>
              </a:rPr>
              <a:t>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FDC29C6-C903-F019-5C6F-09BCD2E8D1A8}"/>
              </a:ext>
            </a:extLst>
          </p:cNvPr>
          <p:cNvSpPr txBox="1"/>
          <p:nvPr/>
        </p:nvSpPr>
        <p:spPr>
          <a:xfrm>
            <a:off x="859594" y="33144391"/>
            <a:ext cx="15157065" cy="9233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F9DDBBF9-288B-DBA0-5440-60CF74F244FE}"/>
              </a:ext>
            </a:extLst>
          </p:cNvPr>
          <p:cNvSpPr txBox="1"/>
          <p:nvPr/>
        </p:nvSpPr>
        <p:spPr>
          <a:xfrm>
            <a:off x="22042070" y="31466867"/>
            <a:ext cx="57912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CONCLUSÕES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9B591B13-5F9D-F02D-A6F8-21032EA12A37}"/>
              </a:ext>
            </a:extLst>
          </p:cNvPr>
          <p:cNvSpPr txBox="1"/>
          <p:nvPr/>
        </p:nvSpPr>
        <p:spPr>
          <a:xfrm>
            <a:off x="16551663" y="32551963"/>
            <a:ext cx="1508610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lang="pt-BR" sz="31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2A7D896A-A02D-07F8-38FD-2E05D72B75F0}"/>
              </a:ext>
            </a:extLst>
          </p:cNvPr>
          <p:cNvSpPr txBox="1"/>
          <p:nvPr/>
        </p:nvSpPr>
        <p:spPr>
          <a:xfrm>
            <a:off x="22141330" y="38383369"/>
            <a:ext cx="39067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2400" b="1" spc="11" dirty="0">
                <a:latin typeface="Arial"/>
                <a:cs typeface="Arial"/>
              </a:rPr>
              <a:t>REFERÊNCIAS (Arial, 24)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D6991C54-E706-3EFA-E545-ED979CE35D85}"/>
              </a:ext>
            </a:extLst>
          </p:cNvPr>
          <p:cNvSpPr txBox="1"/>
          <p:nvPr/>
        </p:nvSpPr>
        <p:spPr>
          <a:xfrm>
            <a:off x="16552604" y="39209118"/>
            <a:ext cx="15167979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(Arial, 24)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endParaRPr lang="pt-BR" sz="2400" dirty="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FCF1FB63-C95B-60FF-6DBA-CB4741AD1EEE}"/>
              </a:ext>
            </a:extLst>
          </p:cNvPr>
          <p:cNvSpPr txBox="1"/>
          <p:nvPr/>
        </p:nvSpPr>
        <p:spPr>
          <a:xfrm>
            <a:off x="16896473" y="19042264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97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2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(Arial, 28)</a:t>
            </a:r>
          </a:p>
          <a:p>
            <a:pPr marL="27290"/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B3EE54CD-BA2F-C785-60DC-8E6D7501B309}"/>
              </a:ext>
            </a:extLst>
          </p:cNvPr>
          <p:cNvSpPr txBox="1"/>
          <p:nvPr/>
        </p:nvSpPr>
        <p:spPr>
          <a:xfrm>
            <a:off x="870272" y="24109386"/>
            <a:ext cx="6005243" cy="429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dirty="0" err="1">
                <a:latin typeface="Arial"/>
                <a:cs typeface="Arial"/>
              </a:rPr>
              <a:t>Figur</a:t>
            </a:r>
            <a:r>
              <a:rPr lang="pt-BR" sz="2800" dirty="0">
                <a:latin typeface="Arial"/>
                <a:cs typeface="Arial"/>
              </a:rPr>
              <a:t>a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1.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</a:t>
            </a:r>
            <a:r>
              <a:rPr sz="2800" dirty="0">
                <a:latin typeface="Arial"/>
                <a:cs typeface="Arial"/>
              </a:rPr>
              <a:t>.</a:t>
            </a:r>
            <a:r>
              <a:rPr lang="pt-BR" sz="2800" dirty="0">
                <a:latin typeface="Arial"/>
                <a:cs typeface="Arial"/>
              </a:rPr>
              <a:t> (Arial, 28)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4" name="object 72">
            <a:extLst>
              <a:ext uri="{FF2B5EF4-FFF2-40B4-BE49-F238E27FC236}">
                <a16:creationId xmlns:a16="http://schemas.microsoft.com/office/drawing/2014/main" id="{ABCE350D-5ACB-302F-F373-D3B80F0BE636}"/>
              </a:ext>
            </a:extLst>
          </p:cNvPr>
          <p:cNvSpPr txBox="1"/>
          <p:nvPr/>
        </p:nvSpPr>
        <p:spPr>
          <a:xfrm>
            <a:off x="2997867" y="4161987"/>
            <a:ext cx="2619738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864" marR="10916" indent="-3100117" algn="ctr">
              <a:lnSpc>
                <a:spcPts val="4470"/>
              </a:lnSpc>
            </a:pPr>
            <a:r>
              <a:rPr lang="pt-BR" sz="6000" b="1" dirty="0">
                <a:latin typeface="Arial"/>
                <a:cs typeface="Arial"/>
              </a:rPr>
              <a:t>TÍTULO (sugestão da fonte: Arial, tamanho 60)</a:t>
            </a:r>
          </a:p>
          <a:p>
            <a:pPr marL="3132864" marR="10916" indent="-3100117" algn="ctr">
              <a:lnSpc>
                <a:spcPts val="4470"/>
              </a:lnSpc>
            </a:pPr>
            <a:endParaRPr lang="pt-BR" sz="4000" b="1" spc="32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3100" spc="32" dirty="0">
                <a:latin typeface="Arial"/>
                <a:cs typeface="Arial"/>
              </a:rPr>
              <a:t>Autores (Arial, 31)</a:t>
            </a:r>
            <a:endParaRPr lang="pt-BR" sz="3100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endParaRPr lang="pt-BR" sz="3116" i="1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2700" i="1" dirty="0">
                <a:latin typeface="Arial"/>
                <a:cs typeface="Arial"/>
              </a:rPr>
              <a:t>Instituições  (Arial, 27)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9145C819-188D-1CA7-0F3F-28072BD35B56}"/>
              </a:ext>
            </a:extLst>
          </p:cNvPr>
          <p:cNvSpPr/>
          <p:nvPr/>
        </p:nvSpPr>
        <p:spPr>
          <a:xfrm>
            <a:off x="859594" y="15587396"/>
            <a:ext cx="14697678" cy="8436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10625CD4-F15E-C97E-3974-965459B3A4E4}"/>
              </a:ext>
            </a:extLst>
          </p:cNvPr>
          <p:cNvSpPr/>
          <p:nvPr/>
        </p:nvSpPr>
        <p:spPr>
          <a:xfrm>
            <a:off x="16940093" y="9236642"/>
            <a:ext cx="14697678" cy="958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2F133A19-FFFA-82DE-6DDD-61AE9C8551D2}"/>
              </a:ext>
            </a:extLst>
          </p:cNvPr>
          <p:cNvSpPr/>
          <p:nvPr/>
        </p:nvSpPr>
        <p:spPr>
          <a:xfrm>
            <a:off x="16940093" y="20116800"/>
            <a:ext cx="14697678" cy="9674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1D69EA1D-AA57-00E8-B631-A8F833A7575A}"/>
              </a:ext>
            </a:extLst>
          </p:cNvPr>
          <p:cNvSpPr txBox="1"/>
          <p:nvPr/>
        </p:nvSpPr>
        <p:spPr>
          <a:xfrm>
            <a:off x="16896473" y="30079245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21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3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 (Arial, 28)</a:t>
            </a:r>
          </a:p>
          <a:p>
            <a:pPr marL="27290"/>
            <a:r>
              <a:rPr sz="2800" spc="-50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7072B876-071E-00A0-9B9D-DDEA31EC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06" y="4303989"/>
            <a:ext cx="3709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200" dirty="0"/>
              <a:t>Inserir logo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A0F545EA-7AD2-386B-110E-2248A0D7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7207" y="3980855"/>
            <a:ext cx="3207138" cy="26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200" dirty="0"/>
              <a:t>logo do patrocinador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8B2F027-2578-0546-62E2-469E24961B8D}"/>
              </a:ext>
            </a:extLst>
          </p:cNvPr>
          <p:cNvSpPr/>
          <p:nvPr/>
        </p:nvSpPr>
        <p:spPr>
          <a:xfrm>
            <a:off x="306155" y="3531144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4C87221-D326-7466-D3C7-C3AD697E6BFB}"/>
              </a:ext>
            </a:extLst>
          </p:cNvPr>
          <p:cNvSpPr/>
          <p:nvPr/>
        </p:nvSpPr>
        <p:spPr>
          <a:xfrm>
            <a:off x="28347207" y="3485656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356EE5BC-420F-8FCD-C664-D9E753D07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546" y="18661895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F8034A34-4889-03F5-4BA8-DC1C2561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999" y="24050121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6" name="Text Box 64">
            <a:extLst>
              <a:ext uri="{FF2B5EF4-FFF2-40B4-BE49-F238E27FC236}">
                <a16:creationId xmlns:a16="http://schemas.microsoft.com/office/drawing/2014/main" id="{09230A23-D7E5-89EE-5FE6-C6A5E8453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766" y="13147802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515130-4A92-52D2-F91B-FED4BC351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78"/>
            <a:ext cx="32399288" cy="355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66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76138-A769-123A-F7E1-0D62E4FDE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9C83C42-0934-16B2-41F0-C7B198194247}"/>
              </a:ext>
            </a:extLst>
          </p:cNvPr>
          <p:cNvSpPr txBox="1"/>
          <p:nvPr/>
        </p:nvSpPr>
        <p:spPr>
          <a:xfrm>
            <a:off x="5780336" y="8507166"/>
            <a:ext cx="550960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INTRODUÇÃO (Arial, 36)</a:t>
            </a:r>
            <a:endParaRPr sz="3546" dirty="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395A154-083D-6C9B-E98F-4169E6508CAE}"/>
              </a:ext>
            </a:extLst>
          </p:cNvPr>
          <p:cNvSpPr txBox="1"/>
          <p:nvPr/>
        </p:nvSpPr>
        <p:spPr>
          <a:xfrm>
            <a:off x="859594" y="9549255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BC12225-4569-F47E-1E8D-9C88D8B4077C}"/>
              </a:ext>
            </a:extLst>
          </p:cNvPr>
          <p:cNvSpPr txBox="1"/>
          <p:nvPr/>
        </p:nvSpPr>
        <p:spPr>
          <a:xfrm>
            <a:off x="4190978" y="25501698"/>
            <a:ext cx="80349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MATERIAIS E MÉTODOS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A241E2B-C4BE-0395-F4EA-D1C3B82469FF}"/>
              </a:ext>
            </a:extLst>
          </p:cNvPr>
          <p:cNvSpPr txBox="1"/>
          <p:nvPr/>
        </p:nvSpPr>
        <p:spPr>
          <a:xfrm>
            <a:off x="859594" y="26471664"/>
            <a:ext cx="15157065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B6A338A-13E2-7991-B98F-E0F594DF0388}"/>
              </a:ext>
            </a:extLst>
          </p:cNvPr>
          <p:cNvSpPr txBox="1"/>
          <p:nvPr/>
        </p:nvSpPr>
        <p:spPr>
          <a:xfrm>
            <a:off x="5094603" y="32427610"/>
            <a:ext cx="622766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3600" b="1" spc="21" dirty="0">
                <a:latin typeface="Arial"/>
                <a:cs typeface="Arial"/>
              </a:rPr>
              <a:t>RESU</a:t>
            </a:r>
            <a:r>
              <a:rPr sz="3600" b="1" spc="-245" dirty="0">
                <a:latin typeface="Arial"/>
                <a:cs typeface="Arial"/>
              </a:rPr>
              <a:t>L</a:t>
            </a:r>
            <a:r>
              <a:rPr lang="pt-BR" sz="3600" b="1" spc="-245" dirty="0">
                <a:latin typeface="Arial"/>
                <a:cs typeface="Arial"/>
              </a:rPr>
              <a:t>TADOS </a:t>
            </a:r>
            <a:r>
              <a:rPr lang="pt-BR" sz="3600" b="1" spc="21" dirty="0">
                <a:latin typeface="Arial"/>
                <a:cs typeface="Arial"/>
              </a:rPr>
              <a:t>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A20ECC5-DF16-8982-3F7C-ADD76AF843F2}"/>
              </a:ext>
            </a:extLst>
          </p:cNvPr>
          <p:cNvSpPr txBox="1"/>
          <p:nvPr/>
        </p:nvSpPr>
        <p:spPr>
          <a:xfrm>
            <a:off x="859594" y="33144391"/>
            <a:ext cx="15157065" cy="9233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0ECF8516-3062-BC97-A4FC-9FF3696091F7}"/>
              </a:ext>
            </a:extLst>
          </p:cNvPr>
          <p:cNvSpPr txBox="1"/>
          <p:nvPr/>
        </p:nvSpPr>
        <p:spPr>
          <a:xfrm>
            <a:off x="22042070" y="31466867"/>
            <a:ext cx="579125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3600" b="1" spc="21" dirty="0">
                <a:latin typeface="Arial"/>
                <a:cs typeface="Arial"/>
              </a:rPr>
              <a:t>CONCLUSÕES (Arial, 36)</a:t>
            </a:r>
            <a:endParaRPr lang="pt-BR" sz="3546" dirty="0">
              <a:latin typeface="Arial"/>
              <a:cs typeface="Arial"/>
            </a:endParaRPr>
          </a:p>
          <a:p>
            <a:pPr marL="27290"/>
            <a:endParaRPr sz="3600" dirty="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2487344E-8DB7-9DFA-BA8B-0BC9AEB0A423}"/>
              </a:ext>
            </a:extLst>
          </p:cNvPr>
          <p:cNvSpPr txBox="1"/>
          <p:nvPr/>
        </p:nvSpPr>
        <p:spPr>
          <a:xfrm>
            <a:off x="16551663" y="32551963"/>
            <a:ext cx="15086108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 indent="914207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(Arial, 31)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indent="914207" algn="just">
              <a:lnSpc>
                <a:spcPts val="3567"/>
              </a:lnSpc>
            </a:pPr>
            <a:r>
              <a:rPr lang="pt-BR" sz="3100" spc="32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100" dirty="0">
              <a:latin typeface="Arial"/>
              <a:cs typeface="Arial"/>
            </a:endParaRPr>
          </a:p>
          <a:p>
            <a:pPr marL="27290" marR="10916" indent="914207" algn="just">
              <a:lnSpc>
                <a:spcPts val="3567"/>
              </a:lnSpc>
            </a:pPr>
            <a:endParaRPr lang="pt-BR" sz="3100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65619C33-2971-AEA0-73EA-90F892B4470C}"/>
              </a:ext>
            </a:extLst>
          </p:cNvPr>
          <p:cNvSpPr txBox="1"/>
          <p:nvPr/>
        </p:nvSpPr>
        <p:spPr>
          <a:xfrm>
            <a:off x="22141330" y="38383369"/>
            <a:ext cx="390677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lang="pt-BR" sz="2400" b="1" spc="11" dirty="0">
                <a:latin typeface="Arial"/>
                <a:cs typeface="Arial"/>
              </a:rPr>
              <a:t>REFERÊNCIAS (Arial, 24)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1431D389-80EA-929B-1908-D1FF62AEB59A}"/>
              </a:ext>
            </a:extLst>
          </p:cNvPr>
          <p:cNvSpPr txBox="1"/>
          <p:nvPr/>
        </p:nvSpPr>
        <p:spPr>
          <a:xfrm>
            <a:off x="16552604" y="39209118"/>
            <a:ext cx="15167979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 marR="10916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(Arial, 24)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r>
              <a:rPr lang="pt-BR" sz="2400" dirty="0"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marL="27290" marR="10916" algn="just">
              <a:lnSpc>
                <a:spcPts val="2686"/>
              </a:lnSpc>
            </a:pPr>
            <a:endParaRPr lang="pt-BR" sz="2400" dirty="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640FCCA0-687A-ED26-CC90-8AE79724E100}"/>
              </a:ext>
            </a:extLst>
          </p:cNvPr>
          <p:cNvSpPr txBox="1"/>
          <p:nvPr/>
        </p:nvSpPr>
        <p:spPr>
          <a:xfrm>
            <a:off x="16896473" y="19042264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97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2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</a:t>
            </a:r>
            <a:r>
              <a:rPr sz="2800" spc="-505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(Arial, 28)</a:t>
            </a:r>
          </a:p>
          <a:p>
            <a:pPr marL="27290"/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5E454941-791F-537A-422A-8C8E719BE0F8}"/>
              </a:ext>
            </a:extLst>
          </p:cNvPr>
          <p:cNvSpPr txBox="1"/>
          <p:nvPr/>
        </p:nvSpPr>
        <p:spPr>
          <a:xfrm>
            <a:off x="870272" y="24109386"/>
            <a:ext cx="6005243" cy="429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dirty="0" err="1">
                <a:latin typeface="Arial"/>
                <a:cs typeface="Arial"/>
              </a:rPr>
              <a:t>Figur</a:t>
            </a:r>
            <a:r>
              <a:rPr lang="pt-BR" sz="2800" dirty="0">
                <a:latin typeface="Arial"/>
                <a:cs typeface="Arial"/>
              </a:rPr>
              <a:t>a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1.</a:t>
            </a:r>
            <a:r>
              <a:rPr sz="2800" spc="-312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</a:t>
            </a:r>
            <a:r>
              <a:rPr sz="2800" dirty="0">
                <a:latin typeface="Arial"/>
                <a:cs typeface="Arial"/>
              </a:rPr>
              <a:t>.</a:t>
            </a:r>
            <a:r>
              <a:rPr lang="pt-BR" sz="2800" dirty="0">
                <a:latin typeface="Arial"/>
                <a:cs typeface="Arial"/>
              </a:rPr>
              <a:t> (Arial, 28)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4" name="object 72">
            <a:extLst>
              <a:ext uri="{FF2B5EF4-FFF2-40B4-BE49-F238E27FC236}">
                <a16:creationId xmlns:a16="http://schemas.microsoft.com/office/drawing/2014/main" id="{C48EEFC3-DF0E-715C-00EF-1C953E06ECB3}"/>
              </a:ext>
            </a:extLst>
          </p:cNvPr>
          <p:cNvSpPr txBox="1"/>
          <p:nvPr/>
        </p:nvSpPr>
        <p:spPr>
          <a:xfrm>
            <a:off x="2997867" y="4161987"/>
            <a:ext cx="26197380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2864" marR="10916" indent="-3100117" algn="ctr">
              <a:lnSpc>
                <a:spcPts val="4470"/>
              </a:lnSpc>
            </a:pPr>
            <a:r>
              <a:rPr lang="pt-BR" sz="6000" b="1" dirty="0">
                <a:latin typeface="Arial"/>
                <a:cs typeface="Arial"/>
              </a:rPr>
              <a:t>TÍTULO (sugestão da fonte: Arial, tamanho 60)</a:t>
            </a:r>
          </a:p>
          <a:p>
            <a:pPr marL="3132864" marR="10916" indent="-3100117" algn="ctr">
              <a:lnSpc>
                <a:spcPts val="4470"/>
              </a:lnSpc>
            </a:pPr>
            <a:endParaRPr lang="pt-BR" sz="4000" b="1" spc="32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3100" spc="32" dirty="0">
                <a:latin typeface="Arial"/>
                <a:cs typeface="Arial"/>
              </a:rPr>
              <a:t>Autores (Arial, 31)</a:t>
            </a:r>
            <a:endParaRPr lang="pt-BR" sz="3100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endParaRPr lang="pt-BR" sz="3116" i="1" dirty="0">
              <a:latin typeface="Arial"/>
              <a:cs typeface="Arial"/>
            </a:endParaRPr>
          </a:p>
          <a:p>
            <a:pPr marL="3132864" marR="10916" indent="-3100117" algn="ctr">
              <a:lnSpc>
                <a:spcPts val="4470"/>
              </a:lnSpc>
            </a:pPr>
            <a:r>
              <a:rPr lang="pt-BR" sz="2700" i="1" dirty="0">
                <a:latin typeface="Arial"/>
                <a:cs typeface="Arial"/>
              </a:rPr>
              <a:t>Instituições  (Arial, 27)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E258991C-9587-12AD-E5C5-FD9ABC9C1680}"/>
              </a:ext>
            </a:extLst>
          </p:cNvPr>
          <p:cNvSpPr/>
          <p:nvPr/>
        </p:nvSpPr>
        <p:spPr>
          <a:xfrm>
            <a:off x="859594" y="15587396"/>
            <a:ext cx="14697678" cy="8436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50AE8559-2337-FA36-BBA5-4F777AB55011}"/>
              </a:ext>
            </a:extLst>
          </p:cNvPr>
          <p:cNvSpPr/>
          <p:nvPr/>
        </p:nvSpPr>
        <p:spPr>
          <a:xfrm>
            <a:off x="16940093" y="9236642"/>
            <a:ext cx="14697678" cy="958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96CF9BDF-1E68-D785-703B-A3FBED77468C}"/>
              </a:ext>
            </a:extLst>
          </p:cNvPr>
          <p:cNvSpPr/>
          <p:nvPr/>
        </p:nvSpPr>
        <p:spPr>
          <a:xfrm>
            <a:off x="16940093" y="20116800"/>
            <a:ext cx="14697678" cy="9674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object 17">
            <a:extLst>
              <a:ext uri="{FF2B5EF4-FFF2-40B4-BE49-F238E27FC236}">
                <a16:creationId xmlns:a16="http://schemas.microsoft.com/office/drawing/2014/main" id="{E7F77420-4541-5DF7-C8BF-2B9F7602966C}"/>
              </a:ext>
            </a:extLst>
          </p:cNvPr>
          <p:cNvSpPr txBox="1"/>
          <p:nvPr/>
        </p:nvSpPr>
        <p:spPr>
          <a:xfrm>
            <a:off x="16896473" y="30079245"/>
            <a:ext cx="102911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290"/>
            <a:r>
              <a:rPr sz="2800" spc="-97" dirty="0" err="1">
                <a:latin typeface="Arial"/>
                <a:cs typeface="Arial"/>
              </a:rPr>
              <a:t>Figur</a:t>
            </a:r>
            <a:r>
              <a:rPr lang="pt-BR" sz="2800" spc="-21" dirty="0">
                <a:latin typeface="Arial"/>
                <a:cs typeface="Arial"/>
              </a:rPr>
              <a:t>a</a:t>
            </a:r>
            <a:r>
              <a:rPr sz="2800" spc="-344" dirty="0">
                <a:latin typeface="Arial"/>
                <a:cs typeface="Arial"/>
              </a:rPr>
              <a:t> </a:t>
            </a:r>
            <a:r>
              <a:rPr lang="pt-BR" sz="2800" spc="-344" dirty="0">
                <a:latin typeface="Arial"/>
                <a:cs typeface="Arial"/>
              </a:rPr>
              <a:t>3</a:t>
            </a:r>
            <a:r>
              <a:rPr sz="2800" spc="-11" dirty="0">
                <a:latin typeface="Arial"/>
                <a:cs typeface="Arial"/>
              </a:rPr>
              <a:t>.</a:t>
            </a:r>
            <a:r>
              <a:rPr lang="pt-BR" sz="2800" spc="-11" dirty="0">
                <a:latin typeface="Arial"/>
                <a:cs typeface="Arial"/>
              </a:rPr>
              <a:t> </a:t>
            </a:r>
            <a:r>
              <a:rPr lang="pt-BR" sz="2800" dirty="0">
                <a:latin typeface="Arial"/>
                <a:cs typeface="Arial"/>
              </a:rPr>
              <a:t>Legenda. (Arial, 28)</a:t>
            </a:r>
          </a:p>
          <a:p>
            <a:pPr marL="27290"/>
            <a:r>
              <a:rPr sz="2800" spc="-50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Text Box 64">
            <a:extLst>
              <a:ext uri="{FF2B5EF4-FFF2-40B4-BE49-F238E27FC236}">
                <a16:creationId xmlns:a16="http://schemas.microsoft.com/office/drawing/2014/main" id="{1E9B63B6-8D89-F0D1-3265-5DAA84F1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06" y="4303989"/>
            <a:ext cx="370998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200" dirty="0"/>
              <a:t>Inserir logo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25" name="Text Box 65">
            <a:extLst>
              <a:ext uri="{FF2B5EF4-FFF2-40B4-BE49-F238E27FC236}">
                <a16:creationId xmlns:a16="http://schemas.microsoft.com/office/drawing/2014/main" id="{B33AF095-CCFD-24B3-D539-2AA5C56F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7207" y="3980855"/>
            <a:ext cx="3207138" cy="26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200" dirty="0"/>
              <a:t>logo do patrocinador institucional</a:t>
            </a:r>
            <a:br>
              <a:rPr lang="pt-BR" altLang="pt-BR" sz="4200" dirty="0"/>
            </a:br>
            <a:r>
              <a:rPr lang="pt-BR" altLang="pt-BR" sz="4200" dirty="0"/>
              <a:t>aqui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8FC30F4-5CD7-A673-8B77-2AB7E9622644}"/>
              </a:ext>
            </a:extLst>
          </p:cNvPr>
          <p:cNvSpPr/>
          <p:nvPr/>
        </p:nvSpPr>
        <p:spPr>
          <a:xfrm>
            <a:off x="306155" y="3702594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84BAB2E-570C-B391-7DB3-D4CF182262B2}"/>
              </a:ext>
            </a:extLst>
          </p:cNvPr>
          <p:cNvSpPr/>
          <p:nvPr/>
        </p:nvSpPr>
        <p:spPr>
          <a:xfrm>
            <a:off x="28347207" y="3657106"/>
            <a:ext cx="3453391" cy="3453391"/>
          </a:xfrm>
          <a:prstGeom prst="ellipse">
            <a:avLst/>
          </a:pr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 Box 64">
            <a:extLst>
              <a:ext uri="{FF2B5EF4-FFF2-40B4-BE49-F238E27FC236}">
                <a16:creationId xmlns:a16="http://schemas.microsoft.com/office/drawing/2014/main" id="{72178073-B95E-C1E1-071F-F282C154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546" y="18661895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3" name="Text Box 64">
            <a:extLst>
              <a:ext uri="{FF2B5EF4-FFF2-40B4-BE49-F238E27FC236}">
                <a16:creationId xmlns:a16="http://schemas.microsoft.com/office/drawing/2014/main" id="{740C4D66-7CFC-CDFD-722F-B514B950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5999" y="24050121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sp>
        <p:nvSpPr>
          <p:cNvPr id="26" name="Text Box 64">
            <a:extLst>
              <a:ext uri="{FF2B5EF4-FFF2-40B4-BE49-F238E27FC236}">
                <a16:creationId xmlns:a16="http://schemas.microsoft.com/office/drawing/2014/main" id="{0CBB17AC-6944-CBDC-952A-AF87DE761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4766" y="13147802"/>
            <a:ext cx="7625866" cy="145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58" tIns="48379" rIns="96758" bIns="48379">
            <a:spAutoFit/>
          </a:bodyPr>
          <a:lstStyle>
            <a:lvl1pPr defTabSz="2257425">
              <a:spcBef>
                <a:spcPct val="20000"/>
              </a:spcBef>
              <a:buChar char="•"/>
              <a:defRPr sz="7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2257425">
              <a:spcBef>
                <a:spcPct val="20000"/>
              </a:spcBef>
              <a:buChar char="–"/>
              <a:defRPr sz="6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2257425">
              <a:spcBef>
                <a:spcPct val="20000"/>
              </a:spcBef>
              <a:buChar char="•"/>
              <a:defRPr sz="5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2257425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2257425">
              <a:spcBef>
                <a:spcPct val="20000"/>
              </a:spcBef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257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pt-BR" sz="4400" dirty="0"/>
              <a:t>Seção destinada a figuras, tabelas e quadros</a:t>
            </a:r>
            <a:endParaRPr lang="pt-BR" altLang="pt-BR" sz="42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260766D-7390-564B-899A-AFF5AEBC1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5"/>
            <a:ext cx="32399288" cy="3557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370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960</Words>
  <Application>Microsoft Office PowerPoint</Application>
  <PresentationFormat>Personalizar</PresentationFormat>
  <Paragraphs>174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18SGA</dc:creator>
  <cp:lastModifiedBy>Caio Rodrigues</cp:lastModifiedBy>
  <cp:revision>9</cp:revision>
  <dcterms:created xsi:type="dcterms:W3CDTF">2016-09-13T21:17:03Z</dcterms:created>
  <dcterms:modified xsi:type="dcterms:W3CDTF">2025-10-10T04:05:43Z</dcterms:modified>
</cp:coreProperties>
</file>